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3"/>
  </p:notesMasterIdLst>
  <p:sldIdLst>
    <p:sldId id="266" r:id="rId2"/>
    <p:sldId id="346" r:id="rId3"/>
    <p:sldId id="277" r:id="rId4"/>
    <p:sldId id="349" r:id="rId5"/>
    <p:sldId id="281" r:id="rId6"/>
    <p:sldId id="356" r:id="rId7"/>
    <p:sldId id="362" r:id="rId8"/>
    <p:sldId id="361" r:id="rId9"/>
    <p:sldId id="364" r:id="rId10"/>
    <p:sldId id="366" r:id="rId11"/>
    <p:sldId id="367" r:id="rId12"/>
    <p:sldId id="368" r:id="rId13"/>
    <p:sldId id="369" r:id="rId14"/>
    <p:sldId id="392" r:id="rId15"/>
    <p:sldId id="371" r:id="rId16"/>
    <p:sldId id="373" r:id="rId17"/>
    <p:sldId id="377" r:id="rId18"/>
    <p:sldId id="391" r:id="rId19"/>
    <p:sldId id="290" r:id="rId20"/>
    <p:sldId id="375" r:id="rId21"/>
    <p:sldId id="296" r:id="rId22"/>
  </p:sldIdLst>
  <p:sldSz cx="9144000" cy="5143500" type="screen16x9"/>
  <p:notesSz cx="6858000" cy="9144000"/>
  <p:embeddedFontLst>
    <p:embeddedFont>
      <p:font typeface="Kirang Haerang" panose="020B0604020202020204" charset="-127"/>
      <p:regular r:id="rId24"/>
    </p:embeddedFont>
    <p:embeddedFont>
      <p:font typeface="Anton" panose="020B0604020202020204" charset="0"/>
      <p:regular r:id="rId25"/>
    </p:embeddedFont>
    <p:embeddedFont>
      <p:font typeface="Arvo" panose="020B0604020202020204" charset="0"/>
      <p:regular r:id="rId26"/>
      <p:bold r:id="rId27"/>
      <p:italic r:id="rId28"/>
      <p:boldItalic r:id="rId29"/>
    </p:embeddedFont>
    <p:embeddedFont>
      <p:font typeface="Palanquin Dark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uzani Mohammed Salah" initials="TMS" lastIdx="1" clrIdx="0">
    <p:extLst>
      <p:ext uri="{19B8F6BF-5375-455C-9EA6-DF929625EA0E}">
        <p15:presenceInfo xmlns:p15="http://schemas.microsoft.com/office/powerpoint/2012/main" userId="a2fc85387185d8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800"/>
    <a:srgbClr val="333644"/>
    <a:srgbClr val="E2D9C3"/>
    <a:srgbClr val="F7F2E2"/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72AE98-22D5-4904-9657-AB8E4F158E40}">
  <a:tblStyle styleId="{5172AE98-22D5-4904-9657-AB8E4F158E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97" autoAdjust="0"/>
    <p:restoredTop sz="94343" autoAdjust="0"/>
  </p:normalViewPr>
  <p:slideViewPr>
    <p:cSldViewPr snapToGrid="0">
      <p:cViewPr>
        <p:scale>
          <a:sx n="150" d="100"/>
          <a:sy n="150" d="100"/>
        </p:scale>
        <p:origin x="-1356" y="-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479fe8c46d_1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479fe8c46d_1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Gestion</a:t>
            </a:r>
            <a:r>
              <a:rPr lang="en-US" dirty="0"/>
              <a:t> des accidents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8a51556a8f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8a51556a8f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6c6532119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6c6532119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75f465780c_0_1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75f465780c_0_1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6c6532119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6c6532119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713225" y="1782608"/>
            <a:ext cx="4398300" cy="20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13225" y="4135857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539503"/>
            <a:ext cx="21714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7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3986400" y="-18675"/>
            <a:ext cx="10315200" cy="103152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2"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3986400" y="-18675"/>
            <a:ext cx="10315200" cy="103152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ctrTitle"/>
          </p:nvPr>
        </p:nvSpPr>
        <p:spPr>
          <a:xfrm>
            <a:off x="798927" y="2821425"/>
            <a:ext cx="33483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nton"/>
              <a:buNone/>
              <a:defRPr sz="24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798900" y="3552325"/>
            <a:ext cx="33483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vo"/>
              <a:buNone/>
              <a:defRPr sz="16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 idx="2"/>
          </p:nvPr>
        </p:nvSpPr>
        <p:spPr>
          <a:xfrm>
            <a:off x="4996751" y="2821425"/>
            <a:ext cx="33483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nton"/>
              <a:buNone/>
              <a:defRPr sz="24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4996721" y="3552325"/>
            <a:ext cx="33483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vo"/>
              <a:buNone/>
              <a:defRPr sz="16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ctrTitle" idx="4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>
            <a:off x="-5157600" y="-5157600"/>
            <a:ext cx="10315200" cy="103152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713225" y="2010600"/>
            <a:ext cx="38589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200"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ctrTitle"/>
          </p:nvPr>
        </p:nvSpPr>
        <p:spPr>
          <a:xfrm>
            <a:off x="4245425" y="1782600"/>
            <a:ext cx="4185600" cy="20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5496300" y="4135857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 idx="2" hasCustomPrompt="1"/>
          </p:nvPr>
        </p:nvSpPr>
        <p:spPr>
          <a:xfrm>
            <a:off x="6259500" y="539503"/>
            <a:ext cx="21714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7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_ONLY_1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3986400" y="-18675"/>
            <a:ext cx="10315200" cy="103152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_ONLY_1_2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 flipH="1">
            <a:off x="-5157600" y="-18675"/>
            <a:ext cx="10315200" cy="103152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63" r:id="rId7"/>
    <p:sldLayoutId id="2147483664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webp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webp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9"/>
          <p:cNvSpPr/>
          <p:nvPr/>
        </p:nvSpPr>
        <p:spPr>
          <a:xfrm>
            <a:off x="2318984" y="1615413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9"/>
          <p:cNvSpPr txBox="1">
            <a:spLocks noGrp="1"/>
          </p:cNvSpPr>
          <p:nvPr>
            <p:ph type="title"/>
          </p:nvPr>
        </p:nvSpPr>
        <p:spPr>
          <a:xfrm>
            <a:off x="2731211" y="2321913"/>
            <a:ext cx="38589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GESTION</a:t>
            </a:r>
            <a:br>
              <a:rPr lang="en" dirty="0"/>
            </a:br>
            <a:r>
              <a:rPr lang="en" sz="3500" dirty="0">
                <a:solidFill>
                  <a:schemeClr val="accent1"/>
                </a:solidFill>
              </a:rPr>
              <a:t>DES ACCIDENTS</a:t>
            </a:r>
            <a:endParaRPr sz="3500" dirty="0"/>
          </a:p>
        </p:txBody>
      </p:sp>
      <p:sp>
        <p:nvSpPr>
          <p:cNvPr id="415" name="Google Shape;415;p39"/>
          <p:cNvSpPr/>
          <p:nvPr/>
        </p:nvSpPr>
        <p:spPr>
          <a:xfrm>
            <a:off x="713225" y="3899079"/>
            <a:ext cx="709485" cy="709492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43;p29"/>
          <p:cNvSpPr txBox="1">
            <a:spLocks/>
          </p:cNvSpPr>
          <p:nvPr/>
        </p:nvSpPr>
        <p:spPr>
          <a:xfrm>
            <a:off x="713225" y="3614118"/>
            <a:ext cx="3312900" cy="76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vo"/>
              <a:buNone/>
              <a:defRPr sz="1700" b="0" i="0" u="none" strike="noStrike" cap="none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/>
            <a:r>
              <a:rPr lang="en-US" sz="1400" dirty="0" err="1"/>
              <a:t>Réalisé</a:t>
            </a:r>
            <a:r>
              <a:rPr lang="en-US" sz="1400" dirty="0"/>
              <a:t> par:</a:t>
            </a:r>
          </a:p>
          <a:p>
            <a:pPr marL="0" indent="0"/>
            <a:r>
              <a:rPr lang="en-US" sz="1400" dirty="0"/>
              <a:t>- </a:t>
            </a:r>
            <a:r>
              <a:rPr lang="en-US" sz="1400" b="1" dirty="0"/>
              <a:t>HOURRI </a:t>
            </a:r>
            <a:r>
              <a:rPr lang="en-US" sz="1400" b="1" dirty="0" err="1"/>
              <a:t>Youness</a:t>
            </a:r>
            <a:endParaRPr lang="en-US" sz="1400" b="1" dirty="0"/>
          </a:p>
          <a:p>
            <a:pPr marL="0" indent="0"/>
            <a:r>
              <a:rPr lang="en-US" sz="1400" dirty="0"/>
              <a:t>- </a:t>
            </a:r>
            <a:r>
              <a:rPr lang="en-US" sz="1400" b="1" dirty="0"/>
              <a:t>TOUZANI Mohamed Salah</a:t>
            </a:r>
          </a:p>
        </p:txBody>
      </p:sp>
      <p:sp>
        <p:nvSpPr>
          <p:cNvPr id="8" name="Google Shape;143;p29"/>
          <p:cNvSpPr txBox="1">
            <a:spLocks/>
          </p:cNvSpPr>
          <p:nvPr/>
        </p:nvSpPr>
        <p:spPr>
          <a:xfrm>
            <a:off x="713225" y="4380297"/>
            <a:ext cx="3312900" cy="76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vo"/>
              <a:buNone/>
              <a:defRPr sz="1700" b="0" i="0" u="none" strike="noStrike" cap="none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/>
            <a:r>
              <a:rPr lang="en-US" sz="1400" dirty="0" err="1"/>
              <a:t>Encadré</a:t>
            </a:r>
            <a:r>
              <a:rPr lang="en-US" sz="1400" dirty="0"/>
              <a:t> par:</a:t>
            </a:r>
          </a:p>
          <a:p>
            <a:pPr marL="0" indent="0"/>
            <a:r>
              <a:rPr lang="en-US" sz="1400" b="1" dirty="0"/>
              <a:t>Pr. LOQMAN Chakir</a:t>
            </a:r>
          </a:p>
        </p:txBody>
      </p:sp>
      <p:sp>
        <p:nvSpPr>
          <p:cNvPr id="10" name="Google Shape;143;p29"/>
          <p:cNvSpPr txBox="1">
            <a:spLocks/>
          </p:cNvSpPr>
          <p:nvPr/>
        </p:nvSpPr>
        <p:spPr>
          <a:xfrm>
            <a:off x="4813863" y="4571097"/>
            <a:ext cx="3312900" cy="38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vo"/>
              <a:buNone/>
              <a:defRPr sz="1700" b="0" i="0" u="none" strike="noStrike" cap="none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/>
            <a:r>
              <a:rPr lang="en-US" sz="1400" dirty="0"/>
              <a:t>Soutenu le : 06 </a:t>
            </a:r>
            <a:r>
              <a:rPr lang="en-US" sz="1400" dirty="0" err="1"/>
              <a:t>Juillet</a:t>
            </a:r>
            <a:r>
              <a:rPr lang="en-US" sz="1400" dirty="0"/>
              <a:t> 2021 </a:t>
            </a:r>
            <a:endParaRPr lang="en-US" sz="1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21871"/>
              </p:ext>
            </p:extLst>
          </p:nvPr>
        </p:nvGraphicFramePr>
        <p:xfrm>
          <a:off x="2091560" y="288897"/>
          <a:ext cx="4876798" cy="929640"/>
        </p:xfrm>
        <a:graphic>
          <a:graphicData uri="http://schemas.openxmlformats.org/drawingml/2006/table">
            <a:tbl>
              <a:tblPr firstRow="1" bandRow="1">
                <a:tableStyleId>{5172AE98-22D5-4904-9657-AB8E4F158E40}</a:tableStyleId>
              </a:tblPr>
              <a:tblGrid>
                <a:gridCol w="1857293">
                  <a:extLst>
                    <a:ext uri="{9D8B030D-6E8A-4147-A177-3AD203B41FA5}">
                      <a16:colId xmlns:a16="http://schemas.microsoft.com/office/drawing/2014/main" val="2396837353"/>
                    </a:ext>
                  </a:extLst>
                </a:gridCol>
                <a:gridCol w="1194236">
                  <a:extLst>
                    <a:ext uri="{9D8B030D-6E8A-4147-A177-3AD203B41FA5}">
                      <a16:colId xmlns:a16="http://schemas.microsoft.com/office/drawing/2014/main" val="965297881"/>
                    </a:ext>
                  </a:extLst>
                </a:gridCol>
                <a:gridCol w="1825269">
                  <a:extLst>
                    <a:ext uri="{9D8B030D-6E8A-4147-A177-3AD203B41FA5}">
                      <a16:colId xmlns:a16="http://schemas.microsoft.com/office/drawing/2014/main" val="322203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rgbClr val="00589A"/>
                          </a:solidFill>
                          <a:latin typeface="Arvo" panose="020B0604020202020204" charset="0"/>
                        </a:rPr>
                        <a:t>Université Sidi Mohamed Ben Abdellah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rgbClr val="00589A"/>
                          </a:solidFill>
                          <a:latin typeface="Arvo" panose="020B0604020202020204" charset="0"/>
                        </a:rPr>
                        <a:t>Année Universitaire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rgbClr val="00589A"/>
                          </a:solidFill>
                          <a:latin typeface="Arvo" panose="020B0604020202020204" charset="0"/>
                        </a:rPr>
                        <a:t>2020 / 2021</a:t>
                      </a:r>
                      <a:endParaRPr lang="en-US" sz="1100" dirty="0">
                        <a:solidFill>
                          <a:srgbClr val="00589A"/>
                        </a:solidFill>
                        <a:latin typeface="Arvo" panose="020B060402020202020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rgbClr val="00589A"/>
                          </a:solidFill>
                          <a:latin typeface="Arvo" panose="020B0604020202020204" charset="0"/>
                        </a:rPr>
                        <a:t>Faculté des Sciences </a:t>
                      </a:r>
                      <a:r>
                        <a:rPr lang="fr-FR" sz="1100" dirty="0" err="1">
                          <a:solidFill>
                            <a:srgbClr val="00589A"/>
                          </a:solidFill>
                          <a:latin typeface="Arvo" panose="020B0604020202020204" charset="0"/>
                        </a:rPr>
                        <a:t>Dhar</a:t>
                      </a:r>
                      <a:r>
                        <a:rPr lang="fr-FR" sz="1100" dirty="0">
                          <a:solidFill>
                            <a:srgbClr val="00589A"/>
                          </a:solidFill>
                          <a:latin typeface="Arvo" panose="020B0604020202020204" charset="0"/>
                        </a:rPr>
                        <a:t> El </a:t>
                      </a:r>
                      <a:r>
                        <a:rPr lang="fr-FR" sz="1100" dirty="0" err="1">
                          <a:solidFill>
                            <a:srgbClr val="00589A"/>
                          </a:solidFill>
                          <a:latin typeface="Arvo" panose="020B0604020202020204" charset="0"/>
                        </a:rPr>
                        <a:t>Mahraz</a:t>
                      </a:r>
                      <a:r>
                        <a:rPr lang="fr-FR" sz="1100" dirty="0">
                          <a:solidFill>
                            <a:srgbClr val="00589A"/>
                          </a:solidFill>
                          <a:latin typeface="Arvo" panose="020B0604020202020204" charset="0"/>
                        </a:rPr>
                        <a:t> - Fès</a:t>
                      </a:r>
                    </a:p>
                    <a:p>
                      <a:pPr algn="ctr"/>
                      <a:r>
                        <a:rPr lang="fr-FR" sz="1100" dirty="0" err="1">
                          <a:solidFill>
                            <a:srgbClr val="00589A"/>
                          </a:solidFill>
                          <a:latin typeface="Arvo" panose="020B0604020202020204" charset="0"/>
                        </a:rPr>
                        <a:t>Déprtement</a:t>
                      </a:r>
                      <a:r>
                        <a:rPr lang="fr-FR" sz="1100" dirty="0">
                          <a:solidFill>
                            <a:srgbClr val="00589A"/>
                          </a:solidFill>
                          <a:latin typeface="Arvo" panose="020B0604020202020204" charset="0"/>
                        </a:rPr>
                        <a:t> Informatique</a:t>
                      </a:r>
                    </a:p>
                    <a:p>
                      <a:pPr algn="ctr"/>
                      <a:endParaRPr lang="en-US" sz="1100" dirty="0">
                        <a:solidFill>
                          <a:srgbClr val="0070C0"/>
                        </a:solidFill>
                        <a:latin typeface="Arvo" panose="020B060402020202020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751893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84" y="121828"/>
            <a:ext cx="848681" cy="1051726"/>
          </a:xfrm>
          <a:prstGeom prst="rect">
            <a:avLst/>
          </a:prstGeom>
        </p:spPr>
      </p:pic>
      <p:sp>
        <p:nvSpPr>
          <p:cNvPr id="13" name="Google Shape;143;p29"/>
          <p:cNvSpPr txBox="1">
            <a:spLocks/>
          </p:cNvSpPr>
          <p:nvPr/>
        </p:nvSpPr>
        <p:spPr>
          <a:xfrm>
            <a:off x="713225" y="1418545"/>
            <a:ext cx="2124568" cy="81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vo"/>
              <a:buNone/>
              <a:defRPr sz="1700" b="0" i="0" u="none" strike="noStrike" cap="none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1400" dirty="0" err="1"/>
              <a:t>Projet</a:t>
            </a:r>
            <a:r>
              <a:rPr lang="en-US" sz="1400" dirty="0"/>
              <a:t> de fin </a:t>
            </a:r>
            <a:r>
              <a:rPr lang="en-US" sz="1400" dirty="0" err="1"/>
              <a:t>d’études</a:t>
            </a:r>
            <a:endParaRPr lang="en-US" sz="1400" dirty="0"/>
          </a:p>
          <a:p>
            <a:pPr marL="0" indent="0">
              <a:lnSpc>
                <a:spcPct val="150000"/>
              </a:lnSpc>
            </a:pPr>
            <a:r>
              <a:rPr lang="en-US" sz="1400" b="1" dirty="0" err="1"/>
              <a:t>Intitulé</a:t>
            </a:r>
            <a:r>
              <a:rPr lang="en-US" sz="1400" b="1" dirty="0"/>
              <a:t> 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Diagramme</a:t>
            </a:r>
            <a:r>
              <a:rPr lang="en-US" dirty="0"/>
              <a:t> de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d’utilisation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92" y="1070750"/>
            <a:ext cx="3343816" cy="37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Diagramme</a:t>
            </a:r>
            <a:r>
              <a:rPr lang="en-US" dirty="0"/>
              <a:t> de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d’utilisation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51121" y="985025"/>
            <a:ext cx="6641757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1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Diagramme</a:t>
            </a:r>
            <a:r>
              <a:rPr lang="en-US" dirty="0"/>
              <a:t> de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d’utilisation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50342" y="912250"/>
            <a:ext cx="6043315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1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Diagramme</a:t>
            </a:r>
            <a:r>
              <a:rPr lang="en-US" dirty="0"/>
              <a:t> de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d’utilisation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93233" y="1070750"/>
            <a:ext cx="6357534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C0893842-C4EA-4AAB-9DF1-79E2F1281F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082"/>
            <a:ext cx="5943600" cy="50933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736360D-0A15-42DB-821F-2AAD53F22986}"/>
              </a:ext>
            </a:extLst>
          </p:cNvPr>
          <p:cNvSpPr txBox="1"/>
          <p:nvPr/>
        </p:nvSpPr>
        <p:spPr>
          <a:xfrm>
            <a:off x="67733" y="389467"/>
            <a:ext cx="2463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Anton" panose="020B0604020202020204" charset="0"/>
              </a:rPr>
              <a:t>Diagramme</a:t>
            </a:r>
            <a:r>
              <a:rPr lang="en-US" sz="2400" dirty="0">
                <a:latin typeface="Anton" panose="020B0604020202020204" charset="0"/>
              </a:rPr>
              <a:t> </a:t>
            </a:r>
          </a:p>
          <a:p>
            <a:r>
              <a:rPr lang="en-US" sz="2800" dirty="0">
                <a:solidFill>
                  <a:schemeClr val="accent1"/>
                </a:solidFill>
                <a:latin typeface="Anton" panose="020B0604020202020204" charset="0"/>
              </a:rPr>
              <a:t>de </a:t>
            </a:r>
            <a:r>
              <a:rPr lang="en-US" sz="2800" dirty="0" err="1">
                <a:solidFill>
                  <a:schemeClr val="accent1"/>
                </a:solidFill>
                <a:latin typeface="Anton" panose="020B0604020202020204" charset="0"/>
              </a:rPr>
              <a:t>classe</a:t>
            </a:r>
            <a:endParaRPr lang="fr-FR" sz="2000" dirty="0">
              <a:solidFill>
                <a:schemeClr val="accent1"/>
              </a:solidFill>
              <a:latin typeface="Anto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5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21;p50"/>
          <p:cNvSpPr txBox="1">
            <a:spLocks noGrp="1"/>
          </p:cNvSpPr>
          <p:nvPr>
            <p:ph type="ctrTitle"/>
          </p:nvPr>
        </p:nvSpPr>
        <p:spPr>
          <a:xfrm>
            <a:off x="713225" y="1782608"/>
            <a:ext cx="4398300" cy="20565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REALISATION</a:t>
            </a:r>
            <a:endParaRPr sz="6000" dirty="0">
              <a:solidFill>
                <a:schemeClr val="accent1"/>
              </a:solidFill>
            </a:endParaRPr>
          </a:p>
        </p:txBody>
      </p:sp>
      <p:sp>
        <p:nvSpPr>
          <p:cNvPr id="6" name="Google Shape;623;p50"/>
          <p:cNvSpPr txBox="1">
            <a:spLocks noGrp="1"/>
          </p:cNvSpPr>
          <p:nvPr>
            <p:ph type="title" idx="2"/>
          </p:nvPr>
        </p:nvSpPr>
        <p:spPr>
          <a:xfrm>
            <a:off x="713225" y="539503"/>
            <a:ext cx="21714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grpSp>
        <p:nvGrpSpPr>
          <p:cNvPr id="75" name="Google Shape;1452;p58"/>
          <p:cNvGrpSpPr>
            <a:grpSpLocks noChangeAspect="1"/>
          </p:cNvGrpSpPr>
          <p:nvPr/>
        </p:nvGrpSpPr>
        <p:grpSpPr>
          <a:xfrm>
            <a:off x="5342489" y="1520455"/>
            <a:ext cx="2580805" cy="2580805"/>
            <a:chOff x="1435250" y="482750"/>
            <a:chExt cx="4729925" cy="4729925"/>
          </a:xfrm>
        </p:grpSpPr>
        <p:sp>
          <p:nvSpPr>
            <p:cNvPr id="76" name="Google Shape;1453;p58"/>
            <p:cNvSpPr>
              <a:spLocks noChangeAspect="1"/>
            </p:cNvSpPr>
            <p:nvPr/>
          </p:nvSpPr>
          <p:spPr>
            <a:xfrm>
              <a:off x="1435250" y="2929250"/>
              <a:ext cx="3180475" cy="2283425"/>
            </a:xfrm>
            <a:custGeom>
              <a:avLst/>
              <a:gdLst/>
              <a:ahLst/>
              <a:cxnLst/>
              <a:rect l="l" t="t" r="r" b="b"/>
              <a:pathLst>
                <a:path w="127219" h="91337" extrusionOk="0">
                  <a:moveTo>
                    <a:pt x="19573" y="1"/>
                  </a:moveTo>
                  <a:cubicBezTo>
                    <a:pt x="8776" y="1"/>
                    <a:pt x="1" y="8775"/>
                    <a:pt x="1" y="19572"/>
                  </a:cubicBezTo>
                  <a:lnTo>
                    <a:pt x="1" y="91336"/>
                  </a:lnTo>
                  <a:lnTo>
                    <a:pt x="88075" y="91336"/>
                  </a:lnTo>
                  <a:lnTo>
                    <a:pt x="88075" y="29358"/>
                  </a:lnTo>
                  <a:lnTo>
                    <a:pt x="127218" y="68502"/>
                  </a:lnTo>
                  <a:lnTo>
                    <a:pt x="127218" y="35882"/>
                  </a:lnTo>
                  <a:lnTo>
                    <a:pt x="96132" y="4796"/>
                  </a:lnTo>
                  <a:cubicBezTo>
                    <a:pt x="93065" y="1729"/>
                    <a:pt x="88923" y="1"/>
                    <a:pt x="84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54;p58"/>
            <p:cNvSpPr/>
            <p:nvPr/>
          </p:nvSpPr>
          <p:spPr>
            <a:xfrm>
              <a:off x="1484200" y="4046475"/>
              <a:ext cx="472200" cy="456100"/>
            </a:xfrm>
            <a:custGeom>
              <a:avLst/>
              <a:gdLst/>
              <a:ahLst/>
              <a:cxnLst/>
              <a:rect l="l" t="t" r="r" b="b"/>
              <a:pathLst>
                <a:path w="18888" h="18244" extrusionOk="0">
                  <a:moveTo>
                    <a:pt x="3601" y="1"/>
                  </a:moveTo>
                  <a:cubicBezTo>
                    <a:pt x="2765" y="1"/>
                    <a:pt x="1925" y="327"/>
                    <a:pt x="1272" y="979"/>
                  </a:cubicBezTo>
                  <a:cubicBezTo>
                    <a:pt x="0" y="2252"/>
                    <a:pt x="0" y="4307"/>
                    <a:pt x="1272" y="5579"/>
                  </a:cubicBezTo>
                  <a:lnTo>
                    <a:pt x="12983" y="17289"/>
                  </a:lnTo>
                  <a:cubicBezTo>
                    <a:pt x="13619" y="17925"/>
                    <a:pt x="14451" y="18243"/>
                    <a:pt x="15283" y="18243"/>
                  </a:cubicBezTo>
                  <a:cubicBezTo>
                    <a:pt x="16114" y="18243"/>
                    <a:pt x="16946" y="17925"/>
                    <a:pt x="17582" y="17289"/>
                  </a:cubicBezTo>
                  <a:cubicBezTo>
                    <a:pt x="18887" y="15985"/>
                    <a:pt x="18887" y="13929"/>
                    <a:pt x="17582" y="12657"/>
                  </a:cubicBezTo>
                  <a:lnTo>
                    <a:pt x="5904" y="979"/>
                  </a:lnTo>
                  <a:cubicBezTo>
                    <a:pt x="5268" y="327"/>
                    <a:pt x="4436" y="1"/>
                    <a:pt x="3601" y="1"/>
                  </a:cubicBezTo>
                  <a:close/>
                </a:path>
              </a:pathLst>
            </a:custGeom>
            <a:solidFill>
              <a:srgbClr val="A85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55;p58"/>
            <p:cNvSpPr/>
            <p:nvPr/>
          </p:nvSpPr>
          <p:spPr>
            <a:xfrm>
              <a:off x="1891950" y="3557800"/>
              <a:ext cx="512950" cy="496250"/>
            </a:xfrm>
            <a:custGeom>
              <a:avLst/>
              <a:gdLst/>
              <a:ahLst/>
              <a:cxnLst/>
              <a:rect l="l" t="t" r="r" b="b"/>
              <a:pathLst>
                <a:path w="20518" h="19850" extrusionOk="0">
                  <a:moveTo>
                    <a:pt x="3601" y="0"/>
                  </a:moveTo>
                  <a:cubicBezTo>
                    <a:pt x="2765" y="0"/>
                    <a:pt x="1925" y="318"/>
                    <a:pt x="1272" y="954"/>
                  </a:cubicBezTo>
                  <a:cubicBezTo>
                    <a:pt x="0" y="2227"/>
                    <a:pt x="0" y="4282"/>
                    <a:pt x="1272" y="5554"/>
                  </a:cubicBezTo>
                  <a:lnTo>
                    <a:pt x="14614" y="18895"/>
                  </a:lnTo>
                  <a:cubicBezTo>
                    <a:pt x="15250" y="19531"/>
                    <a:pt x="16082" y="19850"/>
                    <a:pt x="16913" y="19850"/>
                  </a:cubicBezTo>
                  <a:cubicBezTo>
                    <a:pt x="17745" y="19850"/>
                    <a:pt x="18577" y="19531"/>
                    <a:pt x="19213" y="18895"/>
                  </a:cubicBezTo>
                  <a:cubicBezTo>
                    <a:pt x="20518" y="17591"/>
                    <a:pt x="20518" y="15536"/>
                    <a:pt x="19213" y="14263"/>
                  </a:cubicBezTo>
                  <a:lnTo>
                    <a:pt x="5904" y="954"/>
                  </a:lnTo>
                  <a:cubicBezTo>
                    <a:pt x="5268" y="318"/>
                    <a:pt x="4436" y="0"/>
                    <a:pt x="3601" y="0"/>
                  </a:cubicBezTo>
                  <a:close/>
                </a:path>
              </a:pathLst>
            </a:custGeom>
            <a:solidFill>
              <a:srgbClr val="A85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56;p58"/>
            <p:cNvSpPr/>
            <p:nvPr/>
          </p:nvSpPr>
          <p:spPr>
            <a:xfrm>
              <a:off x="4615700" y="3663200"/>
              <a:ext cx="1549475" cy="1549475"/>
            </a:xfrm>
            <a:custGeom>
              <a:avLst/>
              <a:gdLst/>
              <a:ahLst/>
              <a:cxnLst/>
              <a:rect l="l" t="t" r="r" b="b"/>
              <a:pathLst>
                <a:path w="61979" h="61979" extrusionOk="0">
                  <a:moveTo>
                    <a:pt x="0" y="0"/>
                  </a:moveTo>
                  <a:lnTo>
                    <a:pt x="0" y="61978"/>
                  </a:lnTo>
                  <a:lnTo>
                    <a:pt x="61978" y="61978"/>
                  </a:lnTo>
                  <a:lnTo>
                    <a:pt x="619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57;p58"/>
            <p:cNvSpPr/>
            <p:nvPr/>
          </p:nvSpPr>
          <p:spPr>
            <a:xfrm>
              <a:off x="3310900" y="4886450"/>
              <a:ext cx="1304825" cy="326225"/>
            </a:xfrm>
            <a:custGeom>
              <a:avLst/>
              <a:gdLst/>
              <a:ahLst/>
              <a:cxnLst/>
              <a:rect l="l" t="t" r="r" b="b"/>
              <a:pathLst>
                <a:path w="52193" h="13049" extrusionOk="0">
                  <a:moveTo>
                    <a:pt x="1" y="0"/>
                  </a:moveTo>
                  <a:lnTo>
                    <a:pt x="1" y="6524"/>
                  </a:lnTo>
                  <a:cubicBezTo>
                    <a:pt x="1" y="10112"/>
                    <a:pt x="2936" y="13048"/>
                    <a:pt x="6525" y="13048"/>
                  </a:cubicBezTo>
                  <a:lnTo>
                    <a:pt x="52192" y="13048"/>
                  </a:lnTo>
                  <a:lnTo>
                    <a:pt x="52192" y="0"/>
                  </a:lnTo>
                  <a:close/>
                </a:path>
              </a:pathLst>
            </a:custGeom>
            <a:solidFill>
              <a:srgbClr val="2B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58;p58"/>
            <p:cNvSpPr/>
            <p:nvPr/>
          </p:nvSpPr>
          <p:spPr>
            <a:xfrm>
              <a:off x="2413850" y="2684600"/>
              <a:ext cx="489325" cy="733550"/>
            </a:xfrm>
            <a:custGeom>
              <a:avLst/>
              <a:gdLst/>
              <a:ahLst/>
              <a:cxnLst/>
              <a:rect l="l" t="t" r="r" b="b"/>
              <a:pathLst>
                <a:path w="19573" h="29342" extrusionOk="0">
                  <a:moveTo>
                    <a:pt x="1" y="1"/>
                  </a:moveTo>
                  <a:lnTo>
                    <a:pt x="1" y="19573"/>
                  </a:lnTo>
                  <a:cubicBezTo>
                    <a:pt x="1" y="24335"/>
                    <a:pt x="3426" y="28412"/>
                    <a:pt x="8123" y="29195"/>
                  </a:cubicBezTo>
                  <a:cubicBezTo>
                    <a:pt x="8688" y="29293"/>
                    <a:pt x="9252" y="29341"/>
                    <a:pt x="9809" y="29341"/>
                  </a:cubicBezTo>
                  <a:cubicBezTo>
                    <a:pt x="13883" y="29341"/>
                    <a:pt x="17612" y="26795"/>
                    <a:pt x="19018" y="22834"/>
                  </a:cubicBezTo>
                  <a:cubicBezTo>
                    <a:pt x="19377" y="21791"/>
                    <a:pt x="19573" y="20682"/>
                    <a:pt x="19573" y="19573"/>
                  </a:cubicBezTo>
                  <a:lnTo>
                    <a:pt x="19573" y="1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59;p58"/>
            <p:cNvSpPr/>
            <p:nvPr/>
          </p:nvSpPr>
          <p:spPr>
            <a:xfrm>
              <a:off x="2576950" y="2684600"/>
              <a:ext cx="326225" cy="570875"/>
            </a:xfrm>
            <a:custGeom>
              <a:avLst/>
              <a:gdLst/>
              <a:ahLst/>
              <a:cxnLst/>
              <a:rect l="l" t="t" r="r" b="b"/>
              <a:pathLst>
                <a:path w="13049" h="22835" extrusionOk="0">
                  <a:moveTo>
                    <a:pt x="1" y="1"/>
                  </a:moveTo>
                  <a:lnTo>
                    <a:pt x="1" y="13049"/>
                  </a:lnTo>
                  <a:cubicBezTo>
                    <a:pt x="1" y="18463"/>
                    <a:pt x="4372" y="22834"/>
                    <a:pt x="9787" y="22834"/>
                  </a:cubicBezTo>
                  <a:lnTo>
                    <a:pt x="12494" y="22834"/>
                  </a:lnTo>
                  <a:cubicBezTo>
                    <a:pt x="12853" y="21791"/>
                    <a:pt x="13049" y="20682"/>
                    <a:pt x="13049" y="19573"/>
                  </a:cubicBezTo>
                  <a:lnTo>
                    <a:pt x="13049" y="1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60;p58"/>
            <p:cNvSpPr/>
            <p:nvPr/>
          </p:nvSpPr>
          <p:spPr>
            <a:xfrm>
              <a:off x="1924550" y="4030175"/>
              <a:ext cx="2691175" cy="856300"/>
            </a:xfrm>
            <a:custGeom>
              <a:avLst/>
              <a:gdLst/>
              <a:ahLst/>
              <a:cxnLst/>
              <a:rect l="l" t="t" r="r" b="b"/>
              <a:pathLst>
                <a:path w="107647" h="34252" extrusionOk="0">
                  <a:moveTo>
                    <a:pt x="17942" y="0"/>
                  </a:moveTo>
                  <a:lnTo>
                    <a:pt x="1" y="17941"/>
                  </a:lnTo>
                  <a:lnTo>
                    <a:pt x="8678" y="26618"/>
                  </a:lnTo>
                  <a:cubicBezTo>
                    <a:pt x="13571" y="31511"/>
                    <a:pt x="20193" y="34251"/>
                    <a:pt x="27108" y="34251"/>
                  </a:cubicBezTo>
                  <a:lnTo>
                    <a:pt x="75027" y="34251"/>
                  </a:lnTo>
                  <a:lnTo>
                    <a:pt x="88075" y="24465"/>
                  </a:lnTo>
                  <a:lnTo>
                    <a:pt x="99720" y="33207"/>
                  </a:lnTo>
                  <a:cubicBezTo>
                    <a:pt x="100633" y="33892"/>
                    <a:pt x="101742" y="34251"/>
                    <a:pt x="102851" y="34251"/>
                  </a:cubicBezTo>
                  <a:cubicBezTo>
                    <a:pt x="105494" y="34251"/>
                    <a:pt x="107646" y="32098"/>
                    <a:pt x="107646" y="29456"/>
                  </a:cubicBezTo>
                  <a:cubicBezTo>
                    <a:pt x="107646" y="28347"/>
                    <a:pt x="107255" y="27271"/>
                    <a:pt x="106537" y="26390"/>
                  </a:cubicBezTo>
                  <a:lnTo>
                    <a:pt x="95512" y="13146"/>
                  </a:lnTo>
                  <a:cubicBezTo>
                    <a:pt x="92870" y="9982"/>
                    <a:pt x="88955" y="8155"/>
                    <a:pt x="84845" y="8155"/>
                  </a:cubicBezTo>
                  <a:cubicBezTo>
                    <a:pt x="82660" y="8155"/>
                    <a:pt x="80539" y="8645"/>
                    <a:pt x="78615" y="9623"/>
                  </a:cubicBezTo>
                  <a:lnTo>
                    <a:pt x="68503" y="14679"/>
                  </a:lnTo>
                  <a:lnTo>
                    <a:pt x="32621" y="14679"/>
                  </a:lnTo>
                  <a:lnTo>
                    <a:pt x="17942" y="0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61;p58"/>
            <p:cNvSpPr/>
            <p:nvPr/>
          </p:nvSpPr>
          <p:spPr>
            <a:xfrm>
              <a:off x="3963300" y="3581650"/>
              <a:ext cx="652425" cy="1060175"/>
            </a:xfrm>
            <a:custGeom>
              <a:avLst/>
              <a:gdLst/>
              <a:ahLst/>
              <a:cxnLst/>
              <a:rect l="l" t="t" r="r" b="b"/>
              <a:pathLst>
                <a:path w="26097" h="42407" extrusionOk="0">
                  <a:moveTo>
                    <a:pt x="16310" y="0"/>
                  </a:moveTo>
                  <a:lnTo>
                    <a:pt x="1" y="16310"/>
                  </a:lnTo>
                  <a:lnTo>
                    <a:pt x="26096" y="42406"/>
                  </a:lnTo>
                  <a:lnTo>
                    <a:pt x="26096" y="9786"/>
                  </a:lnTo>
                  <a:lnTo>
                    <a:pt x="16310" y="0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62;p58"/>
            <p:cNvSpPr/>
            <p:nvPr/>
          </p:nvSpPr>
          <p:spPr>
            <a:xfrm>
              <a:off x="5186550" y="4152500"/>
              <a:ext cx="489325" cy="489325"/>
            </a:xfrm>
            <a:custGeom>
              <a:avLst/>
              <a:gdLst/>
              <a:ahLst/>
              <a:cxnLst/>
              <a:rect l="l" t="t" r="r" b="b"/>
              <a:pathLst>
                <a:path w="19573" h="19573" extrusionOk="0">
                  <a:moveTo>
                    <a:pt x="9786" y="0"/>
                  </a:moveTo>
                  <a:cubicBezTo>
                    <a:pt x="4371" y="0"/>
                    <a:pt x="0" y="4371"/>
                    <a:pt x="0" y="9786"/>
                  </a:cubicBezTo>
                  <a:cubicBezTo>
                    <a:pt x="0" y="15201"/>
                    <a:pt x="4371" y="19572"/>
                    <a:pt x="9786" y="19572"/>
                  </a:cubicBezTo>
                  <a:cubicBezTo>
                    <a:pt x="15201" y="19572"/>
                    <a:pt x="19572" y="15201"/>
                    <a:pt x="19572" y="9786"/>
                  </a:cubicBezTo>
                  <a:cubicBezTo>
                    <a:pt x="19572" y="4371"/>
                    <a:pt x="15201" y="0"/>
                    <a:pt x="9786" y="0"/>
                  </a:cubicBezTo>
                  <a:close/>
                </a:path>
              </a:pathLst>
            </a:custGeom>
            <a:solidFill>
              <a:srgbClr val="2B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63;p58"/>
            <p:cNvSpPr/>
            <p:nvPr/>
          </p:nvSpPr>
          <p:spPr>
            <a:xfrm>
              <a:off x="3555550" y="482750"/>
              <a:ext cx="2609625" cy="2772725"/>
            </a:xfrm>
            <a:custGeom>
              <a:avLst/>
              <a:gdLst/>
              <a:ahLst/>
              <a:cxnLst/>
              <a:rect l="l" t="t" r="r" b="b"/>
              <a:pathLst>
                <a:path w="104385" h="110909" extrusionOk="0">
                  <a:moveTo>
                    <a:pt x="6525" y="1"/>
                  </a:moveTo>
                  <a:cubicBezTo>
                    <a:pt x="2936" y="1"/>
                    <a:pt x="1" y="2937"/>
                    <a:pt x="1" y="6525"/>
                  </a:cubicBezTo>
                  <a:lnTo>
                    <a:pt x="1" y="88075"/>
                  </a:lnTo>
                  <a:cubicBezTo>
                    <a:pt x="1" y="91663"/>
                    <a:pt x="2936" y="94599"/>
                    <a:pt x="6525" y="94599"/>
                  </a:cubicBezTo>
                  <a:lnTo>
                    <a:pt x="48930" y="94599"/>
                  </a:lnTo>
                  <a:lnTo>
                    <a:pt x="71764" y="110908"/>
                  </a:lnTo>
                  <a:lnTo>
                    <a:pt x="71764" y="94599"/>
                  </a:lnTo>
                  <a:lnTo>
                    <a:pt x="97860" y="94599"/>
                  </a:lnTo>
                  <a:cubicBezTo>
                    <a:pt x="101448" y="94599"/>
                    <a:pt x="104384" y="91663"/>
                    <a:pt x="104384" y="88075"/>
                  </a:cubicBezTo>
                  <a:lnTo>
                    <a:pt x="104384" y="6525"/>
                  </a:lnTo>
                  <a:cubicBezTo>
                    <a:pt x="104384" y="2937"/>
                    <a:pt x="101448" y="1"/>
                    <a:pt x="97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64;p58"/>
            <p:cNvSpPr/>
            <p:nvPr/>
          </p:nvSpPr>
          <p:spPr>
            <a:xfrm>
              <a:off x="3881750" y="10536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65;p58"/>
            <p:cNvSpPr/>
            <p:nvPr/>
          </p:nvSpPr>
          <p:spPr>
            <a:xfrm>
              <a:off x="4289500" y="1053600"/>
              <a:ext cx="489325" cy="163125"/>
            </a:xfrm>
            <a:custGeom>
              <a:avLst/>
              <a:gdLst/>
              <a:ahLst/>
              <a:cxnLst/>
              <a:rect l="l" t="t" r="r" b="b"/>
              <a:pathLst>
                <a:path w="19573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19572" y="6525"/>
                  </a:lnTo>
                  <a:lnTo>
                    <a:pt x="19572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66;p58"/>
            <p:cNvSpPr/>
            <p:nvPr/>
          </p:nvSpPr>
          <p:spPr>
            <a:xfrm>
              <a:off x="4941900" y="10536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6524" y="6525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67;p58"/>
            <p:cNvSpPr/>
            <p:nvPr/>
          </p:nvSpPr>
          <p:spPr>
            <a:xfrm>
              <a:off x="3881750" y="13798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68;p58"/>
            <p:cNvSpPr/>
            <p:nvPr/>
          </p:nvSpPr>
          <p:spPr>
            <a:xfrm>
              <a:off x="4289500" y="1379800"/>
              <a:ext cx="244675" cy="163125"/>
            </a:xfrm>
            <a:custGeom>
              <a:avLst/>
              <a:gdLst/>
              <a:ahLst/>
              <a:cxnLst/>
              <a:rect l="l" t="t" r="r" b="b"/>
              <a:pathLst>
                <a:path w="9787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9786" y="6525"/>
                  </a:lnTo>
                  <a:lnTo>
                    <a:pt x="9786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69;p58"/>
            <p:cNvSpPr/>
            <p:nvPr/>
          </p:nvSpPr>
          <p:spPr>
            <a:xfrm>
              <a:off x="4697250" y="1379800"/>
              <a:ext cx="897075" cy="163125"/>
            </a:xfrm>
            <a:custGeom>
              <a:avLst/>
              <a:gdLst/>
              <a:ahLst/>
              <a:cxnLst/>
              <a:rect l="l" t="t" r="r" b="b"/>
              <a:pathLst>
                <a:path w="35883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35882" y="6525"/>
                  </a:lnTo>
                  <a:lnTo>
                    <a:pt x="35882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70;p58"/>
            <p:cNvSpPr/>
            <p:nvPr/>
          </p:nvSpPr>
          <p:spPr>
            <a:xfrm>
              <a:off x="3881750" y="17060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71;p58"/>
            <p:cNvSpPr/>
            <p:nvPr/>
          </p:nvSpPr>
          <p:spPr>
            <a:xfrm>
              <a:off x="4289500" y="1706000"/>
              <a:ext cx="652425" cy="163125"/>
            </a:xfrm>
            <a:custGeom>
              <a:avLst/>
              <a:gdLst/>
              <a:ahLst/>
              <a:cxnLst/>
              <a:rect l="l" t="t" r="r" b="b"/>
              <a:pathLst>
                <a:path w="26097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26096" y="6525"/>
                  </a:lnTo>
                  <a:lnTo>
                    <a:pt x="26096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72;p58"/>
            <p:cNvSpPr/>
            <p:nvPr/>
          </p:nvSpPr>
          <p:spPr>
            <a:xfrm>
              <a:off x="5105000" y="17060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6524" y="6525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73;p58"/>
            <p:cNvSpPr/>
            <p:nvPr/>
          </p:nvSpPr>
          <p:spPr>
            <a:xfrm>
              <a:off x="3881750" y="20322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74;p58"/>
            <p:cNvSpPr/>
            <p:nvPr/>
          </p:nvSpPr>
          <p:spPr>
            <a:xfrm>
              <a:off x="4289500" y="2032200"/>
              <a:ext cx="1141725" cy="163125"/>
            </a:xfrm>
            <a:custGeom>
              <a:avLst/>
              <a:gdLst/>
              <a:ahLst/>
              <a:cxnLst/>
              <a:rect l="l" t="t" r="r" b="b"/>
              <a:pathLst>
                <a:path w="45669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45668" y="6525"/>
                  </a:lnTo>
                  <a:lnTo>
                    <a:pt x="45668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75;p58"/>
            <p:cNvSpPr/>
            <p:nvPr/>
          </p:nvSpPr>
          <p:spPr>
            <a:xfrm>
              <a:off x="5594300" y="20322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6524" y="6525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76;p58"/>
            <p:cNvSpPr/>
            <p:nvPr/>
          </p:nvSpPr>
          <p:spPr>
            <a:xfrm>
              <a:off x="3881750" y="23584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1" y="1"/>
                  </a:moveTo>
                  <a:lnTo>
                    <a:pt x="1" y="6525"/>
                  </a:lnTo>
                  <a:lnTo>
                    <a:pt x="6525" y="652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77;p58"/>
            <p:cNvSpPr/>
            <p:nvPr/>
          </p:nvSpPr>
          <p:spPr>
            <a:xfrm>
              <a:off x="4289500" y="2358400"/>
              <a:ext cx="733975" cy="163125"/>
            </a:xfrm>
            <a:custGeom>
              <a:avLst/>
              <a:gdLst/>
              <a:ahLst/>
              <a:cxnLst/>
              <a:rect l="l" t="t" r="r" b="b"/>
              <a:pathLst>
                <a:path w="29359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29358" y="6525"/>
                  </a:lnTo>
                  <a:lnTo>
                    <a:pt x="29358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78;p58"/>
            <p:cNvSpPr/>
            <p:nvPr/>
          </p:nvSpPr>
          <p:spPr>
            <a:xfrm>
              <a:off x="5186550" y="235840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0" y="1"/>
                  </a:moveTo>
                  <a:lnTo>
                    <a:pt x="0" y="6525"/>
                  </a:lnTo>
                  <a:lnTo>
                    <a:pt x="6524" y="6525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rgbClr val="AB9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79;p58"/>
            <p:cNvSpPr/>
            <p:nvPr/>
          </p:nvSpPr>
          <p:spPr>
            <a:xfrm>
              <a:off x="2413850" y="2358400"/>
              <a:ext cx="652425" cy="733975"/>
            </a:xfrm>
            <a:custGeom>
              <a:avLst/>
              <a:gdLst/>
              <a:ahLst/>
              <a:cxnLst/>
              <a:rect l="l" t="t" r="r" b="b"/>
              <a:pathLst>
                <a:path w="26097" h="29359" extrusionOk="0">
                  <a:moveTo>
                    <a:pt x="9787" y="1"/>
                  </a:moveTo>
                  <a:lnTo>
                    <a:pt x="1" y="9787"/>
                  </a:lnTo>
                  <a:lnTo>
                    <a:pt x="1" y="16311"/>
                  </a:lnTo>
                  <a:cubicBezTo>
                    <a:pt x="1" y="23520"/>
                    <a:pt x="5840" y="29359"/>
                    <a:pt x="13049" y="29359"/>
                  </a:cubicBezTo>
                  <a:cubicBezTo>
                    <a:pt x="20258" y="29359"/>
                    <a:pt x="26097" y="23520"/>
                    <a:pt x="26097" y="16311"/>
                  </a:cubicBezTo>
                  <a:lnTo>
                    <a:pt x="26097" y="1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80;p58"/>
            <p:cNvSpPr/>
            <p:nvPr/>
          </p:nvSpPr>
          <p:spPr>
            <a:xfrm>
              <a:off x="2413850" y="2032200"/>
              <a:ext cx="815525" cy="570875"/>
            </a:xfrm>
            <a:custGeom>
              <a:avLst/>
              <a:gdLst/>
              <a:ahLst/>
              <a:cxnLst/>
              <a:rect l="l" t="t" r="r" b="b"/>
              <a:pathLst>
                <a:path w="32621" h="22835" extrusionOk="0">
                  <a:moveTo>
                    <a:pt x="13049" y="1"/>
                  </a:moveTo>
                  <a:cubicBezTo>
                    <a:pt x="5840" y="1"/>
                    <a:pt x="1" y="5840"/>
                    <a:pt x="1" y="13049"/>
                  </a:cubicBezTo>
                  <a:lnTo>
                    <a:pt x="1" y="22835"/>
                  </a:lnTo>
                  <a:lnTo>
                    <a:pt x="9787" y="13049"/>
                  </a:lnTo>
                  <a:lnTo>
                    <a:pt x="26097" y="13049"/>
                  </a:lnTo>
                  <a:lnTo>
                    <a:pt x="29293" y="11450"/>
                  </a:lnTo>
                  <a:cubicBezTo>
                    <a:pt x="31316" y="10439"/>
                    <a:pt x="32621" y="8351"/>
                    <a:pt x="32621" y="6035"/>
                  </a:cubicBezTo>
                  <a:cubicBezTo>
                    <a:pt x="32621" y="2708"/>
                    <a:pt x="29913" y="1"/>
                    <a:pt x="26586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81;p58"/>
            <p:cNvSpPr/>
            <p:nvPr/>
          </p:nvSpPr>
          <p:spPr>
            <a:xfrm>
              <a:off x="3718650" y="64585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3263" y="1"/>
                  </a:moveTo>
                  <a:cubicBezTo>
                    <a:pt x="1468" y="1"/>
                    <a:pt x="1" y="1469"/>
                    <a:pt x="1" y="3263"/>
                  </a:cubicBezTo>
                  <a:cubicBezTo>
                    <a:pt x="1" y="5057"/>
                    <a:pt x="1468" y="6525"/>
                    <a:pt x="3263" y="6525"/>
                  </a:cubicBezTo>
                  <a:cubicBezTo>
                    <a:pt x="5057" y="6525"/>
                    <a:pt x="6525" y="5057"/>
                    <a:pt x="6525" y="3263"/>
                  </a:cubicBezTo>
                  <a:cubicBezTo>
                    <a:pt x="6525" y="1469"/>
                    <a:pt x="5057" y="1"/>
                    <a:pt x="3263" y="1"/>
                  </a:cubicBezTo>
                  <a:close/>
                </a:path>
              </a:pathLst>
            </a:custGeom>
            <a:solidFill>
              <a:srgbClr val="1982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82;p58"/>
            <p:cNvSpPr/>
            <p:nvPr/>
          </p:nvSpPr>
          <p:spPr>
            <a:xfrm>
              <a:off x="3963300" y="64585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3263" y="1"/>
                  </a:moveTo>
                  <a:cubicBezTo>
                    <a:pt x="1468" y="1"/>
                    <a:pt x="1" y="1469"/>
                    <a:pt x="1" y="3263"/>
                  </a:cubicBezTo>
                  <a:cubicBezTo>
                    <a:pt x="1" y="5057"/>
                    <a:pt x="1468" y="6525"/>
                    <a:pt x="3263" y="6525"/>
                  </a:cubicBezTo>
                  <a:cubicBezTo>
                    <a:pt x="5057" y="6525"/>
                    <a:pt x="6525" y="5057"/>
                    <a:pt x="6525" y="3263"/>
                  </a:cubicBezTo>
                  <a:cubicBezTo>
                    <a:pt x="6525" y="1469"/>
                    <a:pt x="5057" y="1"/>
                    <a:pt x="3263" y="1"/>
                  </a:cubicBezTo>
                  <a:close/>
                </a:path>
              </a:pathLst>
            </a:custGeom>
            <a:solidFill>
              <a:srgbClr val="22A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83;p58"/>
            <p:cNvSpPr/>
            <p:nvPr/>
          </p:nvSpPr>
          <p:spPr>
            <a:xfrm>
              <a:off x="4207950" y="645850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3262" y="1"/>
                  </a:moveTo>
                  <a:cubicBezTo>
                    <a:pt x="1468" y="1"/>
                    <a:pt x="1" y="1469"/>
                    <a:pt x="1" y="3263"/>
                  </a:cubicBezTo>
                  <a:cubicBezTo>
                    <a:pt x="1" y="5057"/>
                    <a:pt x="1468" y="6525"/>
                    <a:pt x="3262" y="6525"/>
                  </a:cubicBezTo>
                  <a:cubicBezTo>
                    <a:pt x="5057" y="6525"/>
                    <a:pt x="6524" y="5057"/>
                    <a:pt x="6524" y="3263"/>
                  </a:cubicBezTo>
                  <a:cubicBezTo>
                    <a:pt x="6524" y="1469"/>
                    <a:pt x="5057" y="1"/>
                    <a:pt x="3262" y="1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56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9;p52"/>
          <p:cNvSpPr/>
          <p:nvPr/>
        </p:nvSpPr>
        <p:spPr>
          <a:xfrm>
            <a:off x="2014488" y="1856850"/>
            <a:ext cx="917133" cy="917142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60;p52"/>
          <p:cNvSpPr/>
          <p:nvPr/>
        </p:nvSpPr>
        <p:spPr>
          <a:xfrm>
            <a:off x="6212325" y="1856850"/>
            <a:ext cx="917133" cy="917142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687;p52"/>
          <p:cNvSpPr txBox="1">
            <a:spLocks noGrp="1"/>
          </p:cNvSpPr>
          <p:nvPr>
            <p:ph type="ctrTitle" idx="4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REALISATION</a:t>
            </a:r>
            <a:endParaRPr dirty="0"/>
          </a:p>
        </p:txBody>
      </p:sp>
      <p:sp>
        <p:nvSpPr>
          <p:cNvPr id="37" name="Google Shape;689;p52"/>
          <p:cNvSpPr txBox="1">
            <a:spLocks noGrp="1"/>
          </p:cNvSpPr>
          <p:nvPr>
            <p:ph type="ctrTitle"/>
          </p:nvPr>
        </p:nvSpPr>
        <p:spPr>
          <a:xfrm>
            <a:off x="944850" y="2820819"/>
            <a:ext cx="3056400" cy="7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1800" dirty="0"/>
              <a:t>Technologies &amp; Frameworks </a:t>
            </a:r>
            <a:r>
              <a:rPr lang="fr-FR" sz="1800" dirty="0"/>
              <a:t>utilisée</a:t>
            </a:r>
          </a:p>
        </p:txBody>
      </p:sp>
      <p:sp>
        <p:nvSpPr>
          <p:cNvPr id="38" name="Google Shape;690;p52"/>
          <p:cNvSpPr txBox="1">
            <a:spLocks noGrp="1"/>
          </p:cNvSpPr>
          <p:nvPr>
            <p:ph type="ctrTitle" idx="2"/>
          </p:nvPr>
        </p:nvSpPr>
        <p:spPr>
          <a:xfrm>
            <a:off x="5142675" y="2773992"/>
            <a:ext cx="3056400" cy="5172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r-FR" sz="1800" dirty="0"/>
              <a:t>Démonstration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2A1038-533C-472B-A06C-2A20FF0F8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856" y="1746402"/>
            <a:ext cx="1138038" cy="1138038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CA2CE095-D204-43E5-BF10-45E50BFD4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396" y="1987671"/>
            <a:ext cx="767308" cy="6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35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</p:spPr>
        <p:txBody>
          <a:bodyPr/>
          <a:lstStyle/>
          <a:p>
            <a:r>
              <a:rPr lang="en-US" dirty="0"/>
              <a:t>Technologies &amp; Frameworks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373536"/>
            <a:ext cx="137160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0" y="3610401"/>
            <a:ext cx="456306" cy="4563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52" y="4497304"/>
            <a:ext cx="419295" cy="457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10602"/>
            <a:ext cx="457200" cy="3643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16" y="4268704"/>
            <a:ext cx="457200" cy="457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84" y="4287655"/>
            <a:ext cx="419296" cy="4192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38" y="2830736"/>
            <a:ext cx="457200" cy="457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84" y="1386886"/>
            <a:ext cx="302895" cy="457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00" y="2070205"/>
            <a:ext cx="365046" cy="3657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36" y="2070205"/>
            <a:ext cx="516975" cy="365760"/>
          </a:xfrm>
          <a:prstGeom prst="rect">
            <a:avLst/>
          </a:prstGeom>
        </p:spPr>
      </p:pic>
      <p:pic>
        <p:nvPicPr>
          <p:cNvPr id="17" name="Picture 20">
            <a:extLst>
              <a:ext uri="{FF2B5EF4-FFF2-40B4-BE49-F238E27FC236}">
                <a16:creationId xmlns:a16="http://schemas.microsoft.com/office/drawing/2014/main" id="{4ABFD396-271B-4EE4-90F6-A0D367C0D1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124" y="3664020"/>
            <a:ext cx="457200" cy="457200"/>
          </a:xfrm>
          <a:prstGeom prst="rect">
            <a:avLst/>
          </a:prstGeom>
        </p:spPr>
      </p:pic>
      <p:pic>
        <p:nvPicPr>
          <p:cNvPr id="18" name="Picture 24">
            <a:extLst>
              <a:ext uri="{FF2B5EF4-FFF2-40B4-BE49-F238E27FC236}">
                <a16:creationId xmlns:a16="http://schemas.microsoft.com/office/drawing/2014/main" id="{6EDA393B-E504-4795-AF7D-77397944CD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23" y="2602136"/>
            <a:ext cx="1325217" cy="914400"/>
          </a:xfrm>
          <a:prstGeom prst="rect">
            <a:avLst/>
          </a:prstGeom>
        </p:spPr>
      </p:pic>
      <p:pic>
        <p:nvPicPr>
          <p:cNvPr id="19" name="Picture 30">
            <a:extLst>
              <a:ext uri="{FF2B5EF4-FFF2-40B4-BE49-F238E27FC236}">
                <a16:creationId xmlns:a16="http://schemas.microsoft.com/office/drawing/2014/main" id="{87C47FFC-F4BC-49A5-9CEC-0F8ED73947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27" y="1391527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05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r>
              <a:rPr lang="en-US" dirty="0"/>
              <a:t>ARCHITECTURE DE L’APPLICATION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964261"/>
            <a:ext cx="8182466" cy="402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2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63"/>
          <p:cNvSpPr/>
          <p:nvPr/>
        </p:nvSpPr>
        <p:spPr>
          <a:xfrm>
            <a:off x="5589140" y="3526283"/>
            <a:ext cx="917133" cy="917142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63"/>
          <p:cNvSpPr/>
          <p:nvPr/>
        </p:nvSpPr>
        <p:spPr>
          <a:xfrm flipH="1">
            <a:off x="2881961" y="4054753"/>
            <a:ext cx="294191" cy="5620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63"/>
          <p:cNvSpPr/>
          <p:nvPr/>
        </p:nvSpPr>
        <p:spPr>
          <a:xfrm flipH="1">
            <a:off x="724198" y="1333500"/>
            <a:ext cx="4609801" cy="2855839"/>
          </a:xfrm>
          <a:custGeom>
            <a:avLst/>
            <a:gdLst/>
            <a:ahLst/>
            <a:cxnLst/>
            <a:rect l="l" t="t" r="r" b="b"/>
            <a:pathLst>
              <a:path w="245388" h="161551" extrusionOk="0">
                <a:moveTo>
                  <a:pt x="10334" y="1"/>
                </a:moveTo>
                <a:cubicBezTo>
                  <a:pt x="4628" y="1"/>
                  <a:pt x="1" y="4628"/>
                  <a:pt x="1" y="10334"/>
                </a:cubicBezTo>
                <a:lnTo>
                  <a:pt x="1" y="151216"/>
                </a:lnTo>
                <a:cubicBezTo>
                  <a:pt x="1" y="156923"/>
                  <a:pt x="4628" y="161550"/>
                  <a:pt x="10334" y="161550"/>
                </a:cubicBezTo>
                <a:lnTo>
                  <a:pt x="235053" y="161550"/>
                </a:lnTo>
                <a:cubicBezTo>
                  <a:pt x="240760" y="161550"/>
                  <a:pt x="245387" y="156923"/>
                  <a:pt x="245387" y="151216"/>
                </a:cubicBezTo>
                <a:lnTo>
                  <a:pt x="245387" y="10334"/>
                </a:lnTo>
                <a:cubicBezTo>
                  <a:pt x="245387" y="4628"/>
                  <a:pt x="240760" y="1"/>
                  <a:pt x="2350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63"/>
          <p:cNvSpPr/>
          <p:nvPr/>
        </p:nvSpPr>
        <p:spPr>
          <a:xfrm rot="5400000" flipH="1">
            <a:off x="3332486" y="4165233"/>
            <a:ext cx="202843" cy="836826"/>
          </a:xfrm>
          <a:prstGeom prst="round2SameRect">
            <a:avLst>
              <a:gd name="adj1" fmla="val 25969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63"/>
          <p:cNvSpPr/>
          <p:nvPr/>
        </p:nvSpPr>
        <p:spPr>
          <a:xfrm flipH="1">
            <a:off x="2881961" y="3951608"/>
            <a:ext cx="139354" cy="562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63"/>
          <p:cNvSpPr/>
          <p:nvPr/>
        </p:nvSpPr>
        <p:spPr>
          <a:xfrm rot="-5400000" flipH="1">
            <a:off x="445290" y="1612561"/>
            <a:ext cx="2855053" cy="2297226"/>
          </a:xfrm>
          <a:prstGeom prst="round2SameRect">
            <a:avLst>
              <a:gd name="adj1" fmla="val 8511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63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chemeClr val="accent1"/>
                </a:solidFill>
              </a:rPr>
              <a:t>DEMONSTRATION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767" name="Google Shape;767;p63"/>
          <p:cNvSpPr txBox="1">
            <a:spLocks noGrp="1"/>
          </p:cNvSpPr>
          <p:nvPr>
            <p:ph type="body" idx="4294967295"/>
          </p:nvPr>
        </p:nvSpPr>
        <p:spPr>
          <a:xfrm flipH="1">
            <a:off x="5629375" y="3009900"/>
            <a:ext cx="2801400" cy="152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/>
              <a:t>~ “A picture is worth a  	thousand words”</a:t>
            </a:r>
            <a:endParaRPr sz="1600" dirty="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768" name="Google Shape;768;p63"/>
          <p:cNvSpPr/>
          <p:nvPr/>
        </p:nvSpPr>
        <p:spPr>
          <a:xfrm flipH="1">
            <a:off x="839763" y="1605370"/>
            <a:ext cx="4338703" cy="2237420"/>
          </a:xfrm>
          <a:custGeom>
            <a:avLst/>
            <a:gdLst/>
            <a:ahLst/>
            <a:cxnLst/>
            <a:rect l="l" t="t" r="r" b="b"/>
            <a:pathLst>
              <a:path w="230957" h="132696" extrusionOk="0">
                <a:moveTo>
                  <a:pt x="101" y="0"/>
                </a:moveTo>
                <a:cubicBezTo>
                  <a:pt x="44" y="0"/>
                  <a:pt x="1" y="43"/>
                  <a:pt x="1" y="100"/>
                </a:cubicBezTo>
                <a:lnTo>
                  <a:pt x="1" y="132593"/>
                </a:lnTo>
                <a:cubicBezTo>
                  <a:pt x="1" y="132649"/>
                  <a:pt x="44" y="132696"/>
                  <a:pt x="101" y="132696"/>
                </a:cubicBezTo>
                <a:lnTo>
                  <a:pt x="230857" y="132696"/>
                </a:lnTo>
                <a:cubicBezTo>
                  <a:pt x="230914" y="132696"/>
                  <a:pt x="230957" y="132649"/>
                  <a:pt x="230957" y="132593"/>
                </a:cubicBezTo>
                <a:lnTo>
                  <a:pt x="230957" y="100"/>
                </a:lnTo>
                <a:cubicBezTo>
                  <a:pt x="230957" y="43"/>
                  <a:pt x="230914" y="0"/>
                  <a:pt x="230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63"/>
          <p:cNvSpPr/>
          <p:nvPr/>
        </p:nvSpPr>
        <p:spPr>
          <a:xfrm flipH="1">
            <a:off x="2916907" y="3873301"/>
            <a:ext cx="216713" cy="227200"/>
          </a:xfrm>
          <a:custGeom>
            <a:avLst/>
            <a:gdLst/>
            <a:ahLst/>
            <a:cxnLst/>
            <a:rect l="l" t="t" r="r" b="b"/>
            <a:pathLst>
              <a:path w="11536" h="11540" extrusionOk="0">
                <a:moveTo>
                  <a:pt x="5768" y="0"/>
                </a:moveTo>
                <a:cubicBezTo>
                  <a:pt x="2584" y="0"/>
                  <a:pt x="0" y="2584"/>
                  <a:pt x="0" y="5772"/>
                </a:cubicBezTo>
                <a:cubicBezTo>
                  <a:pt x="0" y="8956"/>
                  <a:pt x="2584" y="11540"/>
                  <a:pt x="5768" y="11540"/>
                </a:cubicBezTo>
                <a:cubicBezTo>
                  <a:pt x="8952" y="11540"/>
                  <a:pt x="11535" y="8956"/>
                  <a:pt x="11535" y="5772"/>
                </a:cubicBezTo>
                <a:cubicBezTo>
                  <a:pt x="11535" y="2584"/>
                  <a:pt x="8952" y="0"/>
                  <a:pt x="57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63"/>
          <p:cNvSpPr/>
          <p:nvPr/>
        </p:nvSpPr>
        <p:spPr>
          <a:xfrm rot="-5400000" flipH="1">
            <a:off x="2512402" y="4175615"/>
            <a:ext cx="202843" cy="816063"/>
          </a:xfrm>
          <a:prstGeom prst="round2SameRect">
            <a:avLst>
              <a:gd name="adj1" fmla="val 24954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63"/>
          <p:cNvSpPr/>
          <p:nvPr/>
        </p:nvSpPr>
        <p:spPr>
          <a:xfrm rot="10800000" flipH="1">
            <a:off x="2915547" y="3873643"/>
            <a:ext cx="216772" cy="227184"/>
          </a:xfrm>
          <a:prstGeom prst="pie">
            <a:avLst>
              <a:gd name="adj1" fmla="val 538378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2" name="Google Shape;772;p6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5" y="1606155"/>
            <a:ext cx="4338701" cy="223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" grpId="0" animBg="1"/>
      <p:bldP spid="762" grpId="0" animBg="1"/>
      <p:bldP spid="763" grpId="0" animBg="1"/>
      <p:bldP spid="764" grpId="0" animBg="1"/>
      <p:bldP spid="765" grpId="0" animBg="1"/>
      <p:bldP spid="766" grpId="0"/>
      <p:bldP spid="767" grpId="0" build="p"/>
      <p:bldP spid="768" grpId="0" animBg="1"/>
      <p:bldP spid="769" grpId="0" animBg="1"/>
      <p:bldP spid="770" grpId="0" animBg="1"/>
      <p:bldP spid="7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00;p74"/>
          <p:cNvSpPr/>
          <p:nvPr/>
        </p:nvSpPr>
        <p:spPr>
          <a:xfrm flipH="1">
            <a:off x="1708163" y="2608696"/>
            <a:ext cx="751200" cy="75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01;p74"/>
          <p:cNvSpPr/>
          <p:nvPr/>
        </p:nvSpPr>
        <p:spPr>
          <a:xfrm flipH="1">
            <a:off x="3369075" y="2608696"/>
            <a:ext cx="751200" cy="75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002;p74"/>
          <p:cNvSpPr/>
          <p:nvPr/>
        </p:nvSpPr>
        <p:spPr>
          <a:xfrm flipH="1">
            <a:off x="5042775" y="2608696"/>
            <a:ext cx="751200" cy="75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004;p74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LE PLAN</a:t>
            </a:r>
            <a:endParaRPr dirty="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" name="Google Shape;1005;p74"/>
          <p:cNvSpPr txBox="1">
            <a:spLocks/>
          </p:cNvSpPr>
          <p:nvPr/>
        </p:nvSpPr>
        <p:spPr>
          <a:xfrm>
            <a:off x="4344225" y="1398013"/>
            <a:ext cx="2148300" cy="40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</a:rPr>
              <a:t>REALISATION</a:t>
            </a:r>
          </a:p>
        </p:txBody>
      </p:sp>
      <p:sp>
        <p:nvSpPr>
          <p:cNvPr id="8" name="Google Shape;1009;p74"/>
          <p:cNvSpPr txBox="1">
            <a:spLocks/>
          </p:cNvSpPr>
          <p:nvPr/>
        </p:nvSpPr>
        <p:spPr>
          <a:xfrm>
            <a:off x="1805325" y="2799200"/>
            <a:ext cx="5568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Arvo"/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01</a:t>
            </a:r>
          </a:p>
        </p:txBody>
      </p:sp>
      <p:sp>
        <p:nvSpPr>
          <p:cNvPr id="9" name="Google Shape;1010;p74"/>
          <p:cNvSpPr txBox="1">
            <a:spLocks/>
          </p:cNvSpPr>
          <p:nvPr/>
        </p:nvSpPr>
        <p:spPr>
          <a:xfrm>
            <a:off x="3466275" y="2799200"/>
            <a:ext cx="5568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Arvo"/>
              <a:buNone/>
            </a:pPr>
            <a:r>
              <a:rPr lang="en" dirty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02</a:t>
            </a:r>
          </a:p>
        </p:txBody>
      </p:sp>
      <p:sp>
        <p:nvSpPr>
          <p:cNvPr id="10" name="Google Shape;1012;p74"/>
          <p:cNvSpPr txBox="1">
            <a:spLocks/>
          </p:cNvSpPr>
          <p:nvPr/>
        </p:nvSpPr>
        <p:spPr>
          <a:xfrm>
            <a:off x="5139975" y="2799200"/>
            <a:ext cx="5568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Arvo"/>
              <a:buNone/>
            </a:pPr>
            <a:r>
              <a:rPr lang="en">
                <a:latin typeface="Anton"/>
                <a:ea typeface="Anton"/>
                <a:cs typeface="Anton"/>
                <a:sym typeface="Anton"/>
              </a:rPr>
              <a:t>03</a:t>
            </a:r>
            <a:endParaRPr lang="en" dirty="0">
              <a:latin typeface="Anton"/>
              <a:ea typeface="Anton"/>
              <a:cs typeface="Anton"/>
              <a:sym typeface="Anton"/>
            </a:endParaRPr>
          </a:p>
        </p:txBody>
      </p:sp>
      <p:cxnSp>
        <p:nvCxnSpPr>
          <p:cNvPr id="11" name="Google Shape;1013;p74"/>
          <p:cNvCxnSpPr>
            <a:stCxn id="3" idx="2"/>
            <a:endCxn id="4" idx="6"/>
          </p:cNvCxnSpPr>
          <p:nvPr/>
        </p:nvCxnSpPr>
        <p:spPr>
          <a:xfrm>
            <a:off x="2459363" y="2984296"/>
            <a:ext cx="90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014;p74"/>
          <p:cNvCxnSpPr>
            <a:stCxn id="4" idx="2"/>
            <a:endCxn id="5" idx="6"/>
          </p:cNvCxnSpPr>
          <p:nvPr/>
        </p:nvCxnSpPr>
        <p:spPr>
          <a:xfrm>
            <a:off x="4120275" y="2984296"/>
            <a:ext cx="922500" cy="0"/>
          </a:xfrm>
          <a:prstGeom prst="straightConnector1">
            <a:avLst/>
          </a:prstGeom>
          <a:noFill/>
          <a:ln w="19050" cap="flat" cmpd="sng">
            <a:solidFill>
              <a:srgbClr val="F098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016;p74"/>
          <p:cNvSpPr/>
          <p:nvPr/>
        </p:nvSpPr>
        <p:spPr>
          <a:xfrm flipH="1">
            <a:off x="2009215" y="2269296"/>
            <a:ext cx="149100" cy="149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017;p74"/>
          <p:cNvSpPr/>
          <p:nvPr/>
        </p:nvSpPr>
        <p:spPr>
          <a:xfrm flipH="1">
            <a:off x="5343815" y="2269296"/>
            <a:ext cx="149100" cy="149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018;p74"/>
          <p:cNvSpPr/>
          <p:nvPr/>
        </p:nvSpPr>
        <p:spPr>
          <a:xfrm flipH="1">
            <a:off x="3676515" y="3494184"/>
            <a:ext cx="149100" cy="14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008;p74"/>
          <p:cNvSpPr txBox="1">
            <a:spLocks/>
          </p:cNvSpPr>
          <p:nvPr/>
        </p:nvSpPr>
        <p:spPr>
          <a:xfrm>
            <a:off x="1009612" y="1398013"/>
            <a:ext cx="2325869" cy="38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Arvo"/>
              <a:buNone/>
            </a:pPr>
            <a:r>
              <a:rPr lang="en-US" sz="1400" b="1" dirty="0">
                <a:solidFill>
                  <a:schemeClr val="accent1"/>
                </a:solidFill>
              </a:rPr>
              <a:t>CONTEXTE GENERALE</a:t>
            </a:r>
          </a:p>
        </p:txBody>
      </p:sp>
      <p:sp>
        <p:nvSpPr>
          <p:cNvPr id="17" name="Google Shape;223;p31"/>
          <p:cNvSpPr txBox="1">
            <a:spLocks/>
          </p:cNvSpPr>
          <p:nvPr/>
        </p:nvSpPr>
        <p:spPr>
          <a:xfrm>
            <a:off x="1187550" y="1666136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sz="1200" dirty="0" err="1">
                <a:solidFill>
                  <a:schemeClr val="accent5"/>
                </a:solidFill>
                <a:latin typeface="Arvo" panose="020B0604020202020204" charset="0"/>
              </a:rPr>
              <a:t>Problématique</a:t>
            </a:r>
            <a:endParaRPr lang="en-US" sz="1200" dirty="0">
              <a:solidFill>
                <a:schemeClr val="accent5"/>
              </a:solidFill>
              <a:latin typeface="Arvo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5"/>
                </a:solidFill>
                <a:latin typeface="Arvo" panose="020B0604020202020204" charset="0"/>
              </a:rPr>
              <a:t>Solutions </a:t>
            </a:r>
            <a:r>
              <a:rPr lang="en-US" sz="1200" dirty="0" err="1">
                <a:solidFill>
                  <a:schemeClr val="accent5"/>
                </a:solidFill>
                <a:latin typeface="Arvo" panose="020B0604020202020204" charset="0"/>
              </a:rPr>
              <a:t>proposées</a:t>
            </a:r>
            <a:endParaRPr lang="en-US" sz="1200" dirty="0">
              <a:solidFill>
                <a:schemeClr val="accent5"/>
              </a:solidFill>
              <a:latin typeface="Arvo" panose="020B0604020202020204" charset="0"/>
            </a:endParaRPr>
          </a:p>
        </p:txBody>
      </p:sp>
      <p:sp>
        <p:nvSpPr>
          <p:cNvPr id="18" name="Google Shape;1006;p74"/>
          <p:cNvSpPr txBox="1">
            <a:spLocks/>
          </p:cNvSpPr>
          <p:nvPr/>
        </p:nvSpPr>
        <p:spPr>
          <a:xfrm>
            <a:off x="2440646" y="3672532"/>
            <a:ext cx="2608057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>
              <a:buNone/>
            </a:pPr>
            <a:r>
              <a:rPr lang="en-US" sz="1400" b="1" dirty="0"/>
              <a:t>ANALYSE &amp; CONCEPTION</a:t>
            </a:r>
          </a:p>
        </p:txBody>
      </p:sp>
      <p:sp>
        <p:nvSpPr>
          <p:cNvPr id="19" name="Google Shape;223;p31"/>
          <p:cNvSpPr txBox="1">
            <a:spLocks/>
          </p:cNvSpPr>
          <p:nvPr/>
        </p:nvSpPr>
        <p:spPr>
          <a:xfrm>
            <a:off x="2642550" y="4010480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rgbClr val="F09800"/>
                </a:solidFill>
                <a:latin typeface="Arvo" panose="020B0604020202020204" charset="0"/>
              </a:rPr>
              <a:t>-   GANTT</a:t>
            </a:r>
          </a:p>
          <a:p>
            <a:r>
              <a:rPr lang="en-US" sz="1200" dirty="0">
                <a:solidFill>
                  <a:srgbClr val="F09800"/>
                </a:solidFill>
                <a:latin typeface="Arvo" panose="020B0604020202020204" charset="0"/>
              </a:rPr>
              <a:t>-   </a:t>
            </a:r>
            <a:r>
              <a:rPr lang="en-US" sz="1200" dirty="0" err="1">
                <a:solidFill>
                  <a:srgbClr val="F09800"/>
                </a:solidFill>
                <a:latin typeface="Arvo" panose="020B0604020202020204" charset="0"/>
              </a:rPr>
              <a:t>Cas</a:t>
            </a:r>
            <a:r>
              <a:rPr lang="en-US" sz="1200" dirty="0">
                <a:solidFill>
                  <a:srgbClr val="F09800"/>
                </a:solidFill>
                <a:latin typeface="Arvo" panose="020B0604020202020204" charset="0"/>
              </a:rPr>
              <a:t> </a:t>
            </a:r>
            <a:r>
              <a:rPr lang="en-US" sz="1200" dirty="0" err="1">
                <a:solidFill>
                  <a:srgbClr val="F09800"/>
                </a:solidFill>
                <a:latin typeface="Arvo" panose="020B0604020202020204" charset="0"/>
              </a:rPr>
              <a:t>d’utilisation</a:t>
            </a:r>
            <a:endParaRPr lang="en-US" sz="1200" dirty="0">
              <a:solidFill>
                <a:srgbClr val="F09800"/>
              </a:solidFill>
              <a:latin typeface="Arvo" panose="020B0604020202020204" charset="0"/>
            </a:endParaRPr>
          </a:p>
          <a:p>
            <a:r>
              <a:rPr lang="en-US" sz="1200" dirty="0">
                <a:solidFill>
                  <a:srgbClr val="F09800"/>
                </a:solidFill>
                <a:latin typeface="Arvo" panose="020B0604020202020204" charset="0"/>
              </a:rPr>
              <a:t>-   </a:t>
            </a:r>
            <a:r>
              <a:rPr lang="en-US" sz="1200" dirty="0" err="1">
                <a:solidFill>
                  <a:srgbClr val="F09800"/>
                </a:solidFill>
                <a:latin typeface="Arvo" panose="020B0604020202020204" charset="0"/>
              </a:rPr>
              <a:t>Diagramme</a:t>
            </a:r>
            <a:r>
              <a:rPr lang="en-US" sz="1200" dirty="0">
                <a:solidFill>
                  <a:srgbClr val="F09800"/>
                </a:solidFill>
                <a:latin typeface="Arvo" panose="020B0604020202020204" charset="0"/>
              </a:rPr>
              <a:t> de </a:t>
            </a:r>
            <a:r>
              <a:rPr lang="en-US" sz="1200" dirty="0" err="1">
                <a:solidFill>
                  <a:srgbClr val="F09800"/>
                </a:solidFill>
                <a:latin typeface="Arvo" panose="020B0604020202020204" charset="0"/>
              </a:rPr>
              <a:t>Classe</a:t>
            </a:r>
            <a:endParaRPr lang="en-US" sz="1200" dirty="0">
              <a:solidFill>
                <a:srgbClr val="F09800"/>
              </a:solidFill>
              <a:latin typeface="Arvo" panose="020B0604020202020204" charset="0"/>
            </a:endParaRPr>
          </a:p>
        </p:txBody>
      </p:sp>
      <p:sp>
        <p:nvSpPr>
          <p:cNvPr id="20" name="Google Shape;223;p31"/>
          <p:cNvSpPr txBox="1">
            <a:spLocks/>
          </p:cNvSpPr>
          <p:nvPr/>
        </p:nvSpPr>
        <p:spPr>
          <a:xfrm>
            <a:off x="4820905" y="1650905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accent5"/>
                </a:solidFill>
                <a:latin typeface="Arvo" panose="020B0604020202020204" charset="0"/>
              </a:rPr>
              <a:t>Technologies </a:t>
            </a:r>
            <a:r>
              <a:rPr lang="en-US" sz="1200" dirty="0" err="1">
                <a:solidFill>
                  <a:schemeClr val="accent5"/>
                </a:solidFill>
                <a:latin typeface="Arvo" panose="020B0604020202020204" charset="0"/>
              </a:rPr>
              <a:t>utilisées</a:t>
            </a:r>
            <a:endParaRPr lang="en-US" sz="1200" dirty="0">
              <a:solidFill>
                <a:schemeClr val="accent5"/>
              </a:solidFill>
              <a:latin typeface="Arvo" panose="020B0604020202020204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solidFill>
                  <a:schemeClr val="accent5"/>
                </a:solidFill>
                <a:latin typeface="Arvo" panose="020B0604020202020204" charset="0"/>
              </a:rPr>
              <a:t>Démonstration</a:t>
            </a:r>
            <a:endParaRPr lang="en-US" sz="1200" dirty="0">
              <a:solidFill>
                <a:schemeClr val="accent5"/>
              </a:solidFill>
              <a:latin typeface="Arvo" panose="020B0604020202020204" charset="0"/>
            </a:endParaRPr>
          </a:p>
        </p:txBody>
      </p:sp>
      <p:sp>
        <p:nvSpPr>
          <p:cNvPr id="21" name="Google Shape;1003;p74"/>
          <p:cNvSpPr/>
          <p:nvPr/>
        </p:nvSpPr>
        <p:spPr>
          <a:xfrm flipH="1">
            <a:off x="6684638" y="2608696"/>
            <a:ext cx="751200" cy="75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011;p74"/>
          <p:cNvSpPr txBox="1">
            <a:spLocks/>
          </p:cNvSpPr>
          <p:nvPr/>
        </p:nvSpPr>
        <p:spPr>
          <a:xfrm>
            <a:off x="6781838" y="2799200"/>
            <a:ext cx="5568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Arvo"/>
              <a:buNone/>
            </a:pPr>
            <a:r>
              <a:rPr lang="en" dirty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04</a:t>
            </a:r>
          </a:p>
        </p:txBody>
      </p:sp>
      <p:cxnSp>
        <p:nvCxnSpPr>
          <p:cNvPr id="23" name="Google Shape;1015;p74"/>
          <p:cNvCxnSpPr>
            <a:endCxn id="21" idx="6"/>
          </p:cNvCxnSpPr>
          <p:nvPr/>
        </p:nvCxnSpPr>
        <p:spPr>
          <a:xfrm>
            <a:off x="5793975" y="2984296"/>
            <a:ext cx="8907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1019;p74"/>
          <p:cNvSpPr/>
          <p:nvPr/>
        </p:nvSpPr>
        <p:spPr>
          <a:xfrm flipH="1">
            <a:off x="7011115" y="3494184"/>
            <a:ext cx="149100" cy="14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007;p74"/>
          <p:cNvSpPr txBox="1">
            <a:spLocks/>
          </p:cNvSpPr>
          <p:nvPr/>
        </p:nvSpPr>
        <p:spPr>
          <a:xfrm>
            <a:off x="5610618" y="3615083"/>
            <a:ext cx="2950094" cy="652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>
              <a:buNone/>
            </a:pPr>
            <a:r>
              <a:rPr lang="en-US" sz="1400" b="1" dirty="0"/>
              <a:t>CONCLUSION &amp;</a:t>
            </a:r>
          </a:p>
          <a:p>
            <a:pPr marL="0" lvl="0" indent="0" algn="ctr">
              <a:buNone/>
            </a:pPr>
            <a:r>
              <a:rPr lang="en-US" sz="1400" b="1" dirty="0"/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1622583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3" grpId="0" animBg="1"/>
      <p:bldP spid="14" grpId="0" animBg="1"/>
      <p:bldP spid="15" grpId="0" animBg="1"/>
      <p:bldP spid="16" grpId="0"/>
      <p:bldP spid="18" grpId="0"/>
      <p:bldP spid="21" grpId="0" animBg="1"/>
      <p:bldP spid="22" grpId="0"/>
      <p:bldP spid="24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21;p50"/>
          <p:cNvSpPr txBox="1">
            <a:spLocks noGrp="1"/>
          </p:cNvSpPr>
          <p:nvPr>
            <p:ph type="ctrTitle"/>
          </p:nvPr>
        </p:nvSpPr>
        <p:spPr>
          <a:xfrm>
            <a:off x="713225" y="1782608"/>
            <a:ext cx="4398300" cy="20565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lvl="0"/>
            <a:r>
              <a:rPr lang="en-US" sz="7000" dirty="0">
                <a:solidFill>
                  <a:srgbClr val="333644"/>
                </a:solidFill>
              </a:rPr>
              <a:t>CONCLUSION</a:t>
            </a:r>
            <a:br>
              <a:rPr lang="en-US" sz="6000" dirty="0">
                <a:solidFill>
                  <a:schemeClr val="accent1"/>
                </a:solidFill>
              </a:rPr>
            </a:br>
            <a:r>
              <a:rPr lang="en-US" sz="5700" dirty="0">
                <a:solidFill>
                  <a:schemeClr val="accent1"/>
                </a:solidFill>
              </a:rPr>
              <a:t>&amp; PERSPECTIVE</a:t>
            </a:r>
            <a:endParaRPr sz="5700" dirty="0">
              <a:solidFill>
                <a:schemeClr val="accent1"/>
              </a:solidFill>
            </a:endParaRPr>
          </a:p>
        </p:txBody>
      </p:sp>
      <p:sp>
        <p:nvSpPr>
          <p:cNvPr id="6" name="Google Shape;623;p50"/>
          <p:cNvSpPr txBox="1">
            <a:spLocks noGrp="1"/>
          </p:cNvSpPr>
          <p:nvPr>
            <p:ph type="title" idx="2"/>
          </p:nvPr>
        </p:nvSpPr>
        <p:spPr>
          <a:xfrm>
            <a:off x="713225" y="539503"/>
            <a:ext cx="21714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  <p:grpSp>
        <p:nvGrpSpPr>
          <p:cNvPr id="39" name="Google Shape;1521;p60"/>
          <p:cNvGrpSpPr/>
          <p:nvPr/>
        </p:nvGrpSpPr>
        <p:grpSpPr>
          <a:xfrm>
            <a:off x="6059492" y="1608354"/>
            <a:ext cx="1828998" cy="2405007"/>
            <a:chOff x="1809575" y="238125"/>
            <a:chExt cx="3981275" cy="5219200"/>
          </a:xfrm>
        </p:grpSpPr>
        <p:sp>
          <p:nvSpPr>
            <p:cNvPr id="40" name="Google Shape;1522;p60"/>
            <p:cNvSpPr/>
            <p:nvPr/>
          </p:nvSpPr>
          <p:spPr>
            <a:xfrm>
              <a:off x="1809575" y="238125"/>
              <a:ext cx="3981275" cy="5219200"/>
            </a:xfrm>
            <a:custGeom>
              <a:avLst/>
              <a:gdLst/>
              <a:ahLst/>
              <a:cxnLst/>
              <a:rect l="l" t="t" r="r" b="b"/>
              <a:pathLst>
                <a:path w="159251" h="208768" extrusionOk="0">
                  <a:moveTo>
                    <a:pt x="0" y="0"/>
                  </a:moveTo>
                  <a:lnTo>
                    <a:pt x="0" y="208767"/>
                  </a:lnTo>
                  <a:lnTo>
                    <a:pt x="159251" y="208767"/>
                  </a:lnTo>
                  <a:lnTo>
                    <a:pt x="159251" y="39633"/>
                  </a:lnTo>
                  <a:lnTo>
                    <a:pt x="120759" y="0"/>
                  </a:lnTo>
                  <a:close/>
                </a:path>
              </a:pathLst>
            </a:custGeom>
            <a:solidFill>
              <a:srgbClr val="D26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23;p60"/>
            <p:cNvSpPr/>
            <p:nvPr/>
          </p:nvSpPr>
          <p:spPr>
            <a:xfrm>
              <a:off x="3805900" y="238125"/>
              <a:ext cx="1984950" cy="5219200"/>
            </a:xfrm>
            <a:custGeom>
              <a:avLst/>
              <a:gdLst/>
              <a:ahLst/>
              <a:cxnLst/>
              <a:rect l="l" t="t" r="r" b="b"/>
              <a:pathLst>
                <a:path w="79398" h="208768" extrusionOk="0">
                  <a:moveTo>
                    <a:pt x="1" y="0"/>
                  </a:moveTo>
                  <a:lnTo>
                    <a:pt x="1" y="208767"/>
                  </a:lnTo>
                  <a:lnTo>
                    <a:pt x="79398" y="208767"/>
                  </a:lnTo>
                  <a:lnTo>
                    <a:pt x="79398" y="39633"/>
                  </a:lnTo>
                  <a:lnTo>
                    <a:pt x="40906" y="0"/>
                  </a:lnTo>
                  <a:close/>
                </a:path>
              </a:pathLst>
            </a:custGeom>
            <a:solidFill>
              <a:srgbClr val="AB3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24;p60"/>
            <p:cNvSpPr/>
            <p:nvPr/>
          </p:nvSpPr>
          <p:spPr>
            <a:xfrm>
              <a:off x="4828550" y="238125"/>
              <a:ext cx="962300" cy="990850"/>
            </a:xfrm>
            <a:custGeom>
              <a:avLst/>
              <a:gdLst/>
              <a:ahLst/>
              <a:cxnLst/>
              <a:rect l="l" t="t" r="r" b="b"/>
              <a:pathLst>
                <a:path w="38492" h="39634" extrusionOk="0">
                  <a:moveTo>
                    <a:pt x="0" y="0"/>
                  </a:moveTo>
                  <a:lnTo>
                    <a:pt x="0" y="39633"/>
                  </a:lnTo>
                  <a:lnTo>
                    <a:pt x="38492" y="39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25;p60"/>
            <p:cNvSpPr/>
            <p:nvPr/>
          </p:nvSpPr>
          <p:spPr>
            <a:xfrm>
              <a:off x="4828550" y="238125"/>
              <a:ext cx="962300" cy="990850"/>
            </a:xfrm>
            <a:custGeom>
              <a:avLst/>
              <a:gdLst/>
              <a:ahLst/>
              <a:cxnLst/>
              <a:rect l="l" t="t" r="r" b="b"/>
              <a:pathLst>
                <a:path w="38492" h="39634" extrusionOk="0">
                  <a:moveTo>
                    <a:pt x="0" y="0"/>
                  </a:moveTo>
                  <a:lnTo>
                    <a:pt x="0" y="39633"/>
                  </a:lnTo>
                  <a:lnTo>
                    <a:pt x="38492" y="39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6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26;p60"/>
            <p:cNvSpPr/>
            <p:nvPr/>
          </p:nvSpPr>
          <p:spPr>
            <a:xfrm>
              <a:off x="2479925" y="1950650"/>
              <a:ext cx="2654450" cy="1450800"/>
            </a:xfrm>
            <a:custGeom>
              <a:avLst/>
              <a:gdLst/>
              <a:ahLst/>
              <a:cxnLst/>
              <a:rect l="l" t="t" r="r" b="b"/>
              <a:pathLst>
                <a:path w="106178" h="58032" extrusionOk="0">
                  <a:moveTo>
                    <a:pt x="73395" y="1"/>
                  </a:moveTo>
                  <a:lnTo>
                    <a:pt x="73395" y="12233"/>
                  </a:lnTo>
                  <a:lnTo>
                    <a:pt x="85334" y="12233"/>
                  </a:lnTo>
                  <a:lnTo>
                    <a:pt x="56856" y="40743"/>
                  </a:lnTo>
                  <a:lnTo>
                    <a:pt x="30206" y="14092"/>
                  </a:lnTo>
                  <a:lnTo>
                    <a:pt x="0" y="44331"/>
                  </a:lnTo>
                  <a:lnTo>
                    <a:pt x="8644" y="52975"/>
                  </a:lnTo>
                  <a:lnTo>
                    <a:pt x="30206" y="31381"/>
                  </a:lnTo>
                  <a:lnTo>
                    <a:pt x="56856" y="58031"/>
                  </a:lnTo>
                  <a:lnTo>
                    <a:pt x="93945" y="20877"/>
                  </a:lnTo>
                  <a:lnTo>
                    <a:pt x="93945" y="32914"/>
                  </a:lnTo>
                  <a:lnTo>
                    <a:pt x="106178" y="32914"/>
                  </a:lnTo>
                  <a:lnTo>
                    <a:pt x="1061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27;p60"/>
            <p:cNvSpPr/>
            <p:nvPr/>
          </p:nvSpPr>
          <p:spPr>
            <a:xfrm>
              <a:off x="2483175" y="3714575"/>
              <a:ext cx="2662625" cy="305025"/>
            </a:xfrm>
            <a:custGeom>
              <a:avLst/>
              <a:gdLst/>
              <a:ahLst/>
              <a:cxnLst/>
              <a:rect l="l" t="t" r="r" b="b"/>
              <a:pathLst>
                <a:path w="106505" h="12201" extrusionOk="0">
                  <a:moveTo>
                    <a:pt x="0" y="0"/>
                  </a:moveTo>
                  <a:lnTo>
                    <a:pt x="0" y="12200"/>
                  </a:lnTo>
                  <a:lnTo>
                    <a:pt x="106504" y="12200"/>
                  </a:lnTo>
                  <a:lnTo>
                    <a:pt x="106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28;p60"/>
            <p:cNvSpPr/>
            <p:nvPr/>
          </p:nvSpPr>
          <p:spPr>
            <a:xfrm>
              <a:off x="2483175" y="4326200"/>
              <a:ext cx="2662625" cy="305025"/>
            </a:xfrm>
            <a:custGeom>
              <a:avLst/>
              <a:gdLst/>
              <a:ahLst/>
              <a:cxnLst/>
              <a:rect l="l" t="t" r="r" b="b"/>
              <a:pathLst>
                <a:path w="106505" h="12201" extrusionOk="0">
                  <a:moveTo>
                    <a:pt x="0" y="0"/>
                  </a:moveTo>
                  <a:lnTo>
                    <a:pt x="0" y="12200"/>
                  </a:lnTo>
                  <a:lnTo>
                    <a:pt x="106504" y="12200"/>
                  </a:lnTo>
                  <a:lnTo>
                    <a:pt x="106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29;p60"/>
            <p:cNvSpPr/>
            <p:nvPr/>
          </p:nvSpPr>
          <p:spPr>
            <a:xfrm>
              <a:off x="3815700" y="1950650"/>
              <a:ext cx="1318675" cy="1450800"/>
            </a:xfrm>
            <a:custGeom>
              <a:avLst/>
              <a:gdLst/>
              <a:ahLst/>
              <a:cxnLst/>
              <a:rect l="l" t="t" r="r" b="b"/>
              <a:pathLst>
                <a:path w="52747" h="58032" extrusionOk="0">
                  <a:moveTo>
                    <a:pt x="19964" y="1"/>
                  </a:moveTo>
                  <a:lnTo>
                    <a:pt x="19964" y="12233"/>
                  </a:lnTo>
                  <a:lnTo>
                    <a:pt x="31903" y="12233"/>
                  </a:lnTo>
                  <a:lnTo>
                    <a:pt x="3425" y="40743"/>
                  </a:lnTo>
                  <a:lnTo>
                    <a:pt x="0" y="37318"/>
                  </a:lnTo>
                  <a:lnTo>
                    <a:pt x="0" y="54639"/>
                  </a:lnTo>
                  <a:lnTo>
                    <a:pt x="3425" y="58031"/>
                  </a:lnTo>
                  <a:lnTo>
                    <a:pt x="40514" y="20877"/>
                  </a:lnTo>
                  <a:lnTo>
                    <a:pt x="40514" y="32914"/>
                  </a:lnTo>
                  <a:lnTo>
                    <a:pt x="52747" y="32914"/>
                  </a:lnTo>
                  <a:lnTo>
                    <a:pt x="52747" y="1"/>
                  </a:lnTo>
                  <a:close/>
                </a:path>
              </a:pathLst>
            </a:custGeom>
            <a:solidFill>
              <a:srgbClr val="24A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30;p60"/>
            <p:cNvSpPr/>
            <p:nvPr/>
          </p:nvSpPr>
          <p:spPr>
            <a:xfrm>
              <a:off x="3815700" y="3714575"/>
              <a:ext cx="1330100" cy="305025"/>
            </a:xfrm>
            <a:custGeom>
              <a:avLst/>
              <a:gdLst/>
              <a:ahLst/>
              <a:cxnLst/>
              <a:rect l="l" t="t" r="r" b="b"/>
              <a:pathLst>
                <a:path w="53204" h="12201" extrusionOk="0">
                  <a:moveTo>
                    <a:pt x="0" y="0"/>
                  </a:moveTo>
                  <a:lnTo>
                    <a:pt x="0" y="12200"/>
                  </a:lnTo>
                  <a:lnTo>
                    <a:pt x="53203" y="12200"/>
                  </a:lnTo>
                  <a:lnTo>
                    <a:pt x="53203" y="0"/>
                  </a:lnTo>
                  <a:close/>
                </a:path>
              </a:pathLst>
            </a:custGeom>
            <a:solidFill>
              <a:srgbClr val="6E3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31;p60"/>
            <p:cNvSpPr/>
            <p:nvPr/>
          </p:nvSpPr>
          <p:spPr>
            <a:xfrm>
              <a:off x="3815700" y="4326200"/>
              <a:ext cx="1330100" cy="305025"/>
            </a:xfrm>
            <a:custGeom>
              <a:avLst/>
              <a:gdLst/>
              <a:ahLst/>
              <a:cxnLst/>
              <a:rect l="l" t="t" r="r" b="b"/>
              <a:pathLst>
                <a:path w="53204" h="12201" extrusionOk="0">
                  <a:moveTo>
                    <a:pt x="0" y="0"/>
                  </a:moveTo>
                  <a:lnTo>
                    <a:pt x="0" y="12200"/>
                  </a:lnTo>
                  <a:lnTo>
                    <a:pt x="53203" y="12200"/>
                  </a:lnTo>
                  <a:lnTo>
                    <a:pt x="53203" y="0"/>
                  </a:lnTo>
                  <a:close/>
                </a:path>
              </a:pathLst>
            </a:custGeom>
            <a:solidFill>
              <a:srgbClr val="6E3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4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69"/>
          <p:cNvSpPr>
            <a:spLocks noChangeAspect="1"/>
          </p:cNvSpPr>
          <p:nvPr/>
        </p:nvSpPr>
        <p:spPr>
          <a:xfrm>
            <a:off x="1793331" y="2825194"/>
            <a:ext cx="731520" cy="7315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69"/>
          <p:cNvSpPr/>
          <p:nvPr/>
        </p:nvSpPr>
        <p:spPr>
          <a:xfrm>
            <a:off x="7141234" y="3050684"/>
            <a:ext cx="731520" cy="73152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69"/>
          <p:cNvSpPr txBox="1">
            <a:spLocks noGrp="1"/>
          </p:cNvSpPr>
          <p:nvPr>
            <p:ph type="ctrTitle"/>
          </p:nvPr>
        </p:nvSpPr>
        <p:spPr>
          <a:xfrm>
            <a:off x="854681" y="415250"/>
            <a:ext cx="7354444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nton"/>
                <a:ea typeface="Anton"/>
                <a:cs typeface="Anton"/>
                <a:sym typeface="Anton"/>
              </a:rPr>
              <a:t>NOTRE </a:t>
            </a:r>
            <a:r>
              <a:rPr lang="en" dirty="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rPr>
              <a:t>EQUIPE</a:t>
            </a:r>
            <a:endParaRPr dirty="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60" name="Google Shape;960;p69"/>
          <p:cNvSpPr txBox="1">
            <a:spLocks noGrp="1"/>
          </p:cNvSpPr>
          <p:nvPr>
            <p:ph type="ctrTitle" idx="4294967295"/>
          </p:nvPr>
        </p:nvSpPr>
        <p:spPr>
          <a:xfrm>
            <a:off x="6627955" y="2848925"/>
            <a:ext cx="22398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Anton"/>
                <a:ea typeface="Anton"/>
                <a:cs typeface="Anton"/>
                <a:sym typeface="Anton"/>
              </a:rPr>
              <a:t>TOUZANI Mohamed Salah</a:t>
            </a:r>
            <a:endParaRPr sz="1800" dirty="0"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961" name="Google Shape;961;p69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55" y="1751906"/>
            <a:ext cx="914400" cy="91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" name="Google Shape;958;p69"/>
          <p:cNvSpPr txBox="1">
            <a:spLocks noChangeAspect="1"/>
          </p:cNvSpPr>
          <p:nvPr/>
        </p:nvSpPr>
        <p:spPr>
          <a:xfrm>
            <a:off x="3565985" y="2016656"/>
            <a:ext cx="2239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/>
            <a:r>
              <a:rPr lang="en-US" sz="1800" dirty="0">
                <a:latin typeface="Anton"/>
                <a:ea typeface="Anton"/>
                <a:cs typeface="Anton"/>
                <a:sym typeface="Anton"/>
              </a:rPr>
              <a:t>Pr. LOQMAN </a:t>
            </a:r>
            <a:r>
              <a:rPr lang="en-US" sz="1800" dirty="0" err="1">
                <a:latin typeface="Anton"/>
                <a:ea typeface="Anton"/>
                <a:cs typeface="Anton"/>
                <a:sym typeface="Anton"/>
              </a:rPr>
              <a:t>Chakir</a:t>
            </a:r>
            <a:endParaRPr lang="en-US" sz="1800" dirty="0"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4" name="Google Shape;962;p69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777" y="530481"/>
            <a:ext cx="1383395" cy="137094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" name="Google Shape;960;p69"/>
          <p:cNvSpPr txBox="1">
            <a:spLocks/>
          </p:cNvSpPr>
          <p:nvPr/>
        </p:nvSpPr>
        <p:spPr>
          <a:xfrm>
            <a:off x="421731" y="2825194"/>
            <a:ext cx="2239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0" i="0" u="none" strike="noStrike" cap="none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/>
            <a:r>
              <a:rPr lang="en-US" sz="1800" dirty="0">
                <a:latin typeface="Anton"/>
                <a:ea typeface="Anton"/>
                <a:cs typeface="Anton"/>
                <a:sym typeface="Anton"/>
              </a:rPr>
              <a:t>HOURRI </a:t>
            </a:r>
            <a:r>
              <a:rPr lang="en-US" sz="1800" dirty="0" err="1">
                <a:latin typeface="Anton"/>
                <a:ea typeface="Anton"/>
                <a:cs typeface="Anton"/>
                <a:sym typeface="Anton"/>
              </a:rPr>
              <a:t>Youness</a:t>
            </a:r>
            <a:endParaRPr lang="en-US" sz="1800" dirty="0"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6" name="Google Shape;961;p69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1" y="1728175"/>
            <a:ext cx="914400" cy="91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" name="Google Shape;956;p69"/>
          <p:cNvSpPr txBox="1">
            <a:spLocks/>
          </p:cNvSpPr>
          <p:nvPr/>
        </p:nvSpPr>
        <p:spPr>
          <a:xfrm>
            <a:off x="1007252" y="3612212"/>
            <a:ext cx="7354444" cy="11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5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Kirang Haerang"/>
              <a:buNone/>
              <a:defRPr sz="1800" b="0" i="0" u="none" strike="noStrike" cap="none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dirty="0"/>
              <a:t>MERCI POUR VOTRE</a:t>
            </a:r>
          </a:p>
          <a:p>
            <a:r>
              <a:rPr lang="en-US" sz="4600" dirty="0">
                <a:solidFill>
                  <a:schemeClr val="accent1"/>
                </a:solidFill>
              </a:rPr>
              <a:t>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" grpId="0"/>
      <p:bldP spid="960" grpId="0"/>
      <p:bldP spid="13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0"/>
          <p:cNvSpPr txBox="1">
            <a:spLocks noGrp="1"/>
          </p:cNvSpPr>
          <p:nvPr>
            <p:ph type="ctrTitle"/>
          </p:nvPr>
        </p:nvSpPr>
        <p:spPr>
          <a:xfrm>
            <a:off x="713225" y="1782608"/>
            <a:ext cx="4398300" cy="20565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 CONTEXTE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sz="7000" dirty="0">
                <a:solidFill>
                  <a:schemeClr val="accent1"/>
                </a:solidFill>
              </a:rPr>
              <a:t>GENERAL</a:t>
            </a:r>
            <a:endParaRPr sz="7000" dirty="0">
              <a:solidFill>
                <a:schemeClr val="accent1"/>
              </a:solidFill>
            </a:endParaRPr>
          </a:p>
        </p:txBody>
      </p:sp>
      <p:sp>
        <p:nvSpPr>
          <p:cNvPr id="623" name="Google Shape;623;p50"/>
          <p:cNvSpPr txBox="1">
            <a:spLocks noGrp="1"/>
          </p:cNvSpPr>
          <p:nvPr>
            <p:ph type="title" idx="2"/>
          </p:nvPr>
        </p:nvSpPr>
        <p:spPr>
          <a:xfrm>
            <a:off x="713225" y="539503"/>
            <a:ext cx="21714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grpSp>
        <p:nvGrpSpPr>
          <p:cNvPr id="96" name="Google Shape;827;p35"/>
          <p:cNvGrpSpPr/>
          <p:nvPr/>
        </p:nvGrpSpPr>
        <p:grpSpPr>
          <a:xfrm>
            <a:off x="5111525" y="1691251"/>
            <a:ext cx="2377554" cy="2049617"/>
            <a:chOff x="6198197" y="1505166"/>
            <a:chExt cx="2945798" cy="2539483"/>
          </a:xfrm>
        </p:grpSpPr>
        <p:sp>
          <p:nvSpPr>
            <p:cNvPr id="98" name="Google Shape;829;p35"/>
            <p:cNvSpPr/>
            <p:nvPr/>
          </p:nvSpPr>
          <p:spPr>
            <a:xfrm>
              <a:off x="7213984" y="2419374"/>
              <a:ext cx="355541" cy="152384"/>
            </a:xfrm>
            <a:custGeom>
              <a:avLst/>
              <a:gdLst/>
              <a:ahLst/>
              <a:cxnLst/>
              <a:rect l="l" t="t" r="r" b="b"/>
              <a:pathLst>
                <a:path w="22835" h="9787" extrusionOk="0">
                  <a:moveTo>
                    <a:pt x="1" y="1"/>
                  </a:moveTo>
                  <a:lnTo>
                    <a:pt x="1" y="9787"/>
                  </a:lnTo>
                  <a:lnTo>
                    <a:pt x="22835" y="9787"/>
                  </a:lnTo>
                  <a:lnTo>
                    <a:pt x="22835" y="1"/>
                  </a:lnTo>
                  <a:close/>
                </a:path>
              </a:pathLst>
            </a:custGeom>
            <a:solidFill>
              <a:srgbClr val="4B6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30;p35"/>
            <p:cNvSpPr/>
            <p:nvPr/>
          </p:nvSpPr>
          <p:spPr>
            <a:xfrm>
              <a:off x="6283022" y="3307176"/>
              <a:ext cx="698875" cy="536854"/>
            </a:xfrm>
            <a:custGeom>
              <a:avLst/>
              <a:gdLst/>
              <a:ahLst/>
              <a:cxnLst/>
              <a:rect l="l" t="t" r="r" b="b"/>
              <a:pathLst>
                <a:path w="44886" h="34480" extrusionOk="0">
                  <a:moveTo>
                    <a:pt x="12722" y="0"/>
                  </a:moveTo>
                  <a:lnTo>
                    <a:pt x="9004" y="5350"/>
                  </a:lnTo>
                  <a:lnTo>
                    <a:pt x="21497" y="14092"/>
                  </a:lnTo>
                  <a:lnTo>
                    <a:pt x="0" y="29130"/>
                  </a:lnTo>
                  <a:lnTo>
                    <a:pt x="3752" y="34479"/>
                  </a:lnTo>
                  <a:lnTo>
                    <a:pt x="27173" y="18072"/>
                  </a:lnTo>
                  <a:lnTo>
                    <a:pt x="39666" y="26814"/>
                  </a:lnTo>
                  <a:lnTo>
                    <a:pt x="43418" y="21464"/>
                  </a:lnTo>
                  <a:lnTo>
                    <a:pt x="32849" y="14092"/>
                  </a:lnTo>
                  <a:lnTo>
                    <a:pt x="44885" y="5676"/>
                  </a:lnTo>
                  <a:lnTo>
                    <a:pt x="41134" y="326"/>
                  </a:lnTo>
                  <a:lnTo>
                    <a:pt x="27173" y="10112"/>
                  </a:lnTo>
                  <a:lnTo>
                    <a:pt x="127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31;p35"/>
            <p:cNvSpPr/>
            <p:nvPr/>
          </p:nvSpPr>
          <p:spPr>
            <a:xfrm>
              <a:off x="6807669" y="3130425"/>
              <a:ext cx="406330" cy="914224"/>
            </a:xfrm>
            <a:custGeom>
              <a:avLst/>
              <a:gdLst/>
              <a:ahLst/>
              <a:cxnLst/>
              <a:rect l="l" t="t" r="r" b="b"/>
              <a:pathLst>
                <a:path w="26097" h="58717" extrusionOk="0">
                  <a:moveTo>
                    <a:pt x="1" y="0"/>
                  </a:moveTo>
                  <a:lnTo>
                    <a:pt x="19573" y="58716"/>
                  </a:lnTo>
                  <a:lnTo>
                    <a:pt x="26097" y="58716"/>
                  </a:lnTo>
                  <a:lnTo>
                    <a:pt x="143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32;p35"/>
            <p:cNvSpPr/>
            <p:nvPr/>
          </p:nvSpPr>
          <p:spPr>
            <a:xfrm>
              <a:off x="6198197" y="3130425"/>
              <a:ext cx="406330" cy="914224"/>
            </a:xfrm>
            <a:custGeom>
              <a:avLst/>
              <a:gdLst/>
              <a:ahLst/>
              <a:cxnLst/>
              <a:rect l="l" t="t" r="r" b="b"/>
              <a:pathLst>
                <a:path w="26097" h="58717" extrusionOk="0">
                  <a:moveTo>
                    <a:pt x="11744" y="0"/>
                  </a:moveTo>
                  <a:lnTo>
                    <a:pt x="1" y="58716"/>
                  </a:lnTo>
                  <a:lnTo>
                    <a:pt x="6525" y="58716"/>
                  </a:lnTo>
                  <a:lnTo>
                    <a:pt x="260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33;p35"/>
            <p:cNvSpPr/>
            <p:nvPr/>
          </p:nvSpPr>
          <p:spPr>
            <a:xfrm>
              <a:off x="6198197" y="2267006"/>
              <a:ext cx="1371328" cy="1015802"/>
            </a:xfrm>
            <a:custGeom>
              <a:avLst/>
              <a:gdLst/>
              <a:ahLst/>
              <a:cxnLst/>
              <a:rect l="l" t="t" r="r" b="b"/>
              <a:pathLst>
                <a:path w="88075" h="65241" extrusionOk="0">
                  <a:moveTo>
                    <a:pt x="9787" y="1"/>
                  </a:moveTo>
                  <a:cubicBezTo>
                    <a:pt x="4372" y="1"/>
                    <a:pt x="1" y="4372"/>
                    <a:pt x="1" y="9787"/>
                  </a:cubicBezTo>
                  <a:lnTo>
                    <a:pt x="1" y="39144"/>
                  </a:lnTo>
                  <a:cubicBezTo>
                    <a:pt x="1" y="53562"/>
                    <a:pt x="11679" y="65240"/>
                    <a:pt x="26097" y="65240"/>
                  </a:cubicBezTo>
                  <a:lnTo>
                    <a:pt x="88075" y="65240"/>
                  </a:lnTo>
                  <a:lnTo>
                    <a:pt x="88075" y="48930"/>
                  </a:lnTo>
                  <a:lnTo>
                    <a:pt x="32621" y="48930"/>
                  </a:lnTo>
                  <a:cubicBezTo>
                    <a:pt x="23618" y="48930"/>
                    <a:pt x="16311" y="41624"/>
                    <a:pt x="16311" y="32621"/>
                  </a:cubicBezTo>
                  <a:lnTo>
                    <a:pt x="16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34;p35"/>
            <p:cNvSpPr/>
            <p:nvPr/>
          </p:nvSpPr>
          <p:spPr>
            <a:xfrm>
              <a:off x="6706090" y="2774900"/>
              <a:ext cx="1523696" cy="1168170"/>
            </a:xfrm>
            <a:custGeom>
              <a:avLst/>
              <a:gdLst/>
              <a:ahLst/>
              <a:cxnLst/>
              <a:rect l="l" t="t" r="r" b="b"/>
              <a:pathLst>
                <a:path w="97861" h="75027" extrusionOk="0">
                  <a:moveTo>
                    <a:pt x="1" y="1"/>
                  </a:moveTo>
                  <a:cubicBezTo>
                    <a:pt x="1" y="10798"/>
                    <a:pt x="8776" y="19572"/>
                    <a:pt x="19573" y="19572"/>
                  </a:cubicBezTo>
                  <a:lnTo>
                    <a:pt x="65241" y="19572"/>
                  </a:lnTo>
                  <a:lnTo>
                    <a:pt x="78289" y="75026"/>
                  </a:lnTo>
                  <a:lnTo>
                    <a:pt x="84812" y="75026"/>
                  </a:lnTo>
                  <a:lnTo>
                    <a:pt x="97860" y="68502"/>
                  </a:lnTo>
                  <a:lnTo>
                    <a:pt x="83932" y="10015"/>
                  </a:lnTo>
                  <a:cubicBezTo>
                    <a:pt x="82529" y="4143"/>
                    <a:pt x="77277" y="1"/>
                    <a:pt x="71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35;p35"/>
            <p:cNvSpPr/>
            <p:nvPr/>
          </p:nvSpPr>
          <p:spPr>
            <a:xfrm>
              <a:off x="7925034" y="3841476"/>
              <a:ext cx="507909" cy="203173"/>
            </a:xfrm>
            <a:custGeom>
              <a:avLst/>
              <a:gdLst/>
              <a:ahLst/>
              <a:cxnLst/>
              <a:rect l="l" t="t" r="r" b="b"/>
              <a:pathLst>
                <a:path w="32621" h="13049" extrusionOk="0">
                  <a:moveTo>
                    <a:pt x="19572" y="0"/>
                  </a:moveTo>
                  <a:lnTo>
                    <a:pt x="6524" y="6524"/>
                  </a:lnTo>
                  <a:lnTo>
                    <a:pt x="1" y="6524"/>
                  </a:lnTo>
                  <a:lnTo>
                    <a:pt x="1" y="13048"/>
                  </a:lnTo>
                  <a:lnTo>
                    <a:pt x="32620" y="13048"/>
                  </a:lnTo>
                  <a:lnTo>
                    <a:pt x="32620" y="6524"/>
                  </a:lnTo>
                  <a:lnTo>
                    <a:pt x="19572" y="0"/>
                  </a:lnTo>
                  <a:close/>
                </a:path>
              </a:pathLst>
            </a:custGeom>
            <a:solidFill>
              <a:srgbClr val="794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36;p35"/>
            <p:cNvSpPr/>
            <p:nvPr/>
          </p:nvSpPr>
          <p:spPr>
            <a:xfrm>
              <a:off x="6283022" y="1962270"/>
              <a:ext cx="1184924" cy="812645"/>
            </a:xfrm>
            <a:custGeom>
              <a:avLst/>
              <a:gdLst/>
              <a:ahLst/>
              <a:cxnLst/>
              <a:rect l="l" t="t" r="r" b="b"/>
              <a:pathLst>
                <a:path w="76103" h="52193" extrusionOk="0">
                  <a:moveTo>
                    <a:pt x="18170" y="1"/>
                  </a:moveTo>
                  <a:cubicBezTo>
                    <a:pt x="6394" y="1"/>
                    <a:pt x="0" y="13766"/>
                    <a:pt x="7601" y="22769"/>
                  </a:cubicBezTo>
                  <a:lnTo>
                    <a:pt x="7601" y="52193"/>
                  </a:lnTo>
                  <a:lnTo>
                    <a:pt x="43483" y="52193"/>
                  </a:lnTo>
                  <a:lnTo>
                    <a:pt x="43483" y="26097"/>
                  </a:lnTo>
                  <a:cubicBezTo>
                    <a:pt x="45473" y="24107"/>
                    <a:pt x="46190" y="21138"/>
                    <a:pt x="45277" y="18464"/>
                  </a:cubicBezTo>
                  <a:lnTo>
                    <a:pt x="43483" y="13049"/>
                  </a:lnTo>
                  <a:lnTo>
                    <a:pt x="43483" y="13049"/>
                  </a:lnTo>
                  <a:lnTo>
                    <a:pt x="50463" y="22378"/>
                  </a:lnTo>
                  <a:lnTo>
                    <a:pt x="55715" y="29359"/>
                  </a:lnTo>
                  <a:lnTo>
                    <a:pt x="76103" y="29359"/>
                  </a:lnTo>
                  <a:lnTo>
                    <a:pt x="60739" y="12103"/>
                  </a:lnTo>
                  <a:lnTo>
                    <a:pt x="53888" y="4372"/>
                  </a:lnTo>
                  <a:cubicBezTo>
                    <a:pt x="51409" y="1599"/>
                    <a:pt x="47886" y="1"/>
                    <a:pt x="44135" y="1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37;p35"/>
            <p:cNvSpPr/>
            <p:nvPr/>
          </p:nvSpPr>
          <p:spPr>
            <a:xfrm>
              <a:off x="6283022" y="1962270"/>
              <a:ext cx="945706" cy="812645"/>
            </a:xfrm>
            <a:custGeom>
              <a:avLst/>
              <a:gdLst/>
              <a:ahLst/>
              <a:cxnLst/>
              <a:rect l="l" t="t" r="r" b="b"/>
              <a:pathLst>
                <a:path w="60739" h="52193" extrusionOk="0">
                  <a:moveTo>
                    <a:pt x="18170" y="1"/>
                  </a:moveTo>
                  <a:cubicBezTo>
                    <a:pt x="6394" y="1"/>
                    <a:pt x="0" y="13766"/>
                    <a:pt x="7601" y="22769"/>
                  </a:cubicBezTo>
                  <a:lnTo>
                    <a:pt x="7601" y="52193"/>
                  </a:lnTo>
                  <a:lnTo>
                    <a:pt x="43483" y="52193"/>
                  </a:lnTo>
                  <a:lnTo>
                    <a:pt x="43483" y="26097"/>
                  </a:lnTo>
                  <a:cubicBezTo>
                    <a:pt x="45473" y="24107"/>
                    <a:pt x="46190" y="21138"/>
                    <a:pt x="45277" y="18464"/>
                  </a:cubicBezTo>
                  <a:lnTo>
                    <a:pt x="43483" y="13049"/>
                  </a:lnTo>
                  <a:lnTo>
                    <a:pt x="43483" y="13049"/>
                  </a:lnTo>
                  <a:lnTo>
                    <a:pt x="50463" y="22378"/>
                  </a:lnTo>
                  <a:lnTo>
                    <a:pt x="60739" y="12103"/>
                  </a:lnTo>
                  <a:lnTo>
                    <a:pt x="53888" y="4372"/>
                  </a:lnTo>
                  <a:cubicBezTo>
                    <a:pt x="51409" y="1599"/>
                    <a:pt x="47886" y="1"/>
                    <a:pt x="441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38;p35"/>
            <p:cNvSpPr/>
            <p:nvPr/>
          </p:nvSpPr>
          <p:spPr>
            <a:xfrm>
              <a:off x="6756880" y="2571742"/>
              <a:ext cx="2387115" cy="203173"/>
            </a:xfrm>
            <a:custGeom>
              <a:avLst/>
              <a:gdLst/>
              <a:ahLst/>
              <a:cxnLst/>
              <a:rect l="l" t="t" r="r" b="b"/>
              <a:pathLst>
                <a:path w="153315" h="13049" extrusionOk="0">
                  <a:moveTo>
                    <a:pt x="1" y="1"/>
                  </a:moveTo>
                  <a:lnTo>
                    <a:pt x="1" y="13049"/>
                  </a:lnTo>
                  <a:lnTo>
                    <a:pt x="153314" y="13049"/>
                  </a:lnTo>
                  <a:lnTo>
                    <a:pt x="153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39;p35"/>
            <p:cNvSpPr/>
            <p:nvPr/>
          </p:nvSpPr>
          <p:spPr>
            <a:xfrm>
              <a:off x="6381051" y="2302942"/>
              <a:ext cx="141718" cy="131302"/>
            </a:xfrm>
            <a:custGeom>
              <a:avLst/>
              <a:gdLst/>
              <a:ahLst/>
              <a:cxnLst/>
              <a:rect l="l" t="t" r="r" b="b"/>
              <a:pathLst>
                <a:path w="9102" h="8433" extrusionOk="0">
                  <a:moveTo>
                    <a:pt x="3605" y="1"/>
                  </a:moveTo>
                  <a:cubicBezTo>
                    <a:pt x="2773" y="1"/>
                    <a:pt x="1941" y="319"/>
                    <a:pt x="1305" y="955"/>
                  </a:cubicBezTo>
                  <a:cubicBezTo>
                    <a:pt x="0" y="2227"/>
                    <a:pt x="0" y="4282"/>
                    <a:pt x="1305" y="5554"/>
                  </a:cubicBezTo>
                  <a:lnTo>
                    <a:pt x="3197" y="7479"/>
                  </a:lnTo>
                  <a:cubicBezTo>
                    <a:pt x="3833" y="8115"/>
                    <a:pt x="4665" y="8433"/>
                    <a:pt x="5501" y="8433"/>
                  </a:cubicBezTo>
                  <a:cubicBezTo>
                    <a:pt x="6337" y="8433"/>
                    <a:pt x="7176" y="8115"/>
                    <a:pt x="7829" y="7479"/>
                  </a:cubicBezTo>
                  <a:cubicBezTo>
                    <a:pt x="9101" y="6206"/>
                    <a:pt x="9101" y="4151"/>
                    <a:pt x="7829" y="2847"/>
                  </a:cubicBezTo>
                  <a:lnTo>
                    <a:pt x="5904" y="955"/>
                  </a:lnTo>
                  <a:cubicBezTo>
                    <a:pt x="5268" y="319"/>
                    <a:pt x="4436" y="1"/>
                    <a:pt x="3605" y="1"/>
                  </a:cubicBezTo>
                  <a:close/>
                </a:path>
              </a:pathLst>
            </a:custGeom>
            <a:solidFill>
              <a:srgbClr val="B39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40;p35"/>
            <p:cNvSpPr/>
            <p:nvPr/>
          </p:nvSpPr>
          <p:spPr>
            <a:xfrm>
              <a:off x="6498371" y="2115152"/>
              <a:ext cx="176766" cy="166724"/>
            </a:xfrm>
            <a:custGeom>
              <a:avLst/>
              <a:gdLst/>
              <a:ahLst/>
              <a:cxnLst/>
              <a:rect l="l" t="t" r="r" b="b"/>
              <a:pathLst>
                <a:path w="11353" h="10708" extrusionOk="0">
                  <a:moveTo>
                    <a:pt x="3601" y="0"/>
                  </a:moveTo>
                  <a:cubicBezTo>
                    <a:pt x="2765" y="0"/>
                    <a:pt x="1925" y="327"/>
                    <a:pt x="1272" y="979"/>
                  </a:cubicBezTo>
                  <a:cubicBezTo>
                    <a:pt x="0" y="2251"/>
                    <a:pt x="0" y="4306"/>
                    <a:pt x="1272" y="5578"/>
                  </a:cubicBezTo>
                  <a:lnTo>
                    <a:pt x="5448" y="9754"/>
                  </a:lnTo>
                  <a:cubicBezTo>
                    <a:pt x="6084" y="10390"/>
                    <a:pt x="6916" y="10708"/>
                    <a:pt x="7752" y="10708"/>
                  </a:cubicBezTo>
                  <a:cubicBezTo>
                    <a:pt x="8587" y="10708"/>
                    <a:pt x="9427" y="10390"/>
                    <a:pt x="10080" y="9754"/>
                  </a:cubicBezTo>
                  <a:cubicBezTo>
                    <a:pt x="11352" y="8481"/>
                    <a:pt x="11352" y="6426"/>
                    <a:pt x="10080" y="5122"/>
                  </a:cubicBezTo>
                  <a:lnTo>
                    <a:pt x="5904" y="979"/>
                  </a:lnTo>
                  <a:cubicBezTo>
                    <a:pt x="5268" y="327"/>
                    <a:pt x="4437" y="0"/>
                    <a:pt x="3601" y="0"/>
                  </a:cubicBezTo>
                  <a:close/>
                </a:path>
              </a:pathLst>
            </a:custGeom>
            <a:solidFill>
              <a:srgbClr val="B39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41;p35"/>
            <p:cNvSpPr/>
            <p:nvPr/>
          </p:nvSpPr>
          <p:spPr>
            <a:xfrm>
              <a:off x="6655301" y="1809902"/>
              <a:ext cx="203173" cy="304752"/>
            </a:xfrm>
            <a:custGeom>
              <a:avLst/>
              <a:gdLst/>
              <a:ahLst/>
              <a:cxnLst/>
              <a:rect l="l" t="t" r="r" b="b"/>
              <a:pathLst>
                <a:path w="13049" h="19573" extrusionOk="0">
                  <a:moveTo>
                    <a:pt x="1" y="1"/>
                  </a:moveTo>
                  <a:lnTo>
                    <a:pt x="1" y="13049"/>
                  </a:lnTo>
                  <a:lnTo>
                    <a:pt x="6525" y="19573"/>
                  </a:lnTo>
                  <a:lnTo>
                    <a:pt x="13049" y="13049"/>
                  </a:lnTo>
                  <a:lnTo>
                    <a:pt x="13049" y="1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42;p35"/>
            <p:cNvSpPr/>
            <p:nvPr/>
          </p:nvSpPr>
          <p:spPr>
            <a:xfrm>
              <a:off x="6502933" y="2267006"/>
              <a:ext cx="761856" cy="304752"/>
            </a:xfrm>
            <a:custGeom>
              <a:avLst/>
              <a:gdLst/>
              <a:ahLst/>
              <a:cxnLst/>
              <a:rect l="l" t="t" r="r" b="b"/>
              <a:pathLst>
                <a:path w="48931" h="19573" extrusionOk="0">
                  <a:moveTo>
                    <a:pt x="9787" y="1"/>
                  </a:moveTo>
                  <a:lnTo>
                    <a:pt x="1" y="9787"/>
                  </a:lnTo>
                  <a:lnTo>
                    <a:pt x="5970" y="15756"/>
                  </a:lnTo>
                  <a:cubicBezTo>
                    <a:pt x="8417" y="18203"/>
                    <a:pt x="11744" y="19573"/>
                    <a:pt x="15202" y="19573"/>
                  </a:cubicBezTo>
                  <a:lnTo>
                    <a:pt x="48931" y="19573"/>
                  </a:lnTo>
                  <a:lnTo>
                    <a:pt x="48931" y="16311"/>
                  </a:lnTo>
                  <a:cubicBezTo>
                    <a:pt x="48931" y="10896"/>
                    <a:pt x="44560" y="6525"/>
                    <a:pt x="39145" y="6525"/>
                  </a:cubicBezTo>
                  <a:lnTo>
                    <a:pt x="16311" y="6525"/>
                  </a:lnTo>
                  <a:lnTo>
                    <a:pt x="9787" y="1"/>
                  </a:ln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43;p35"/>
            <p:cNvSpPr/>
            <p:nvPr/>
          </p:nvSpPr>
          <p:spPr>
            <a:xfrm>
              <a:off x="7518720" y="2063849"/>
              <a:ext cx="457120" cy="507909"/>
            </a:xfrm>
            <a:custGeom>
              <a:avLst/>
              <a:gdLst/>
              <a:ahLst/>
              <a:cxnLst/>
              <a:rect l="l" t="t" r="r" b="b"/>
              <a:pathLst>
                <a:path w="29359" h="32621" extrusionOk="0">
                  <a:moveTo>
                    <a:pt x="6525" y="1"/>
                  </a:moveTo>
                  <a:lnTo>
                    <a:pt x="1" y="32621"/>
                  </a:lnTo>
                  <a:lnTo>
                    <a:pt x="22835" y="32621"/>
                  </a:lnTo>
                  <a:lnTo>
                    <a:pt x="29358" y="1"/>
                  </a:lnTo>
                  <a:close/>
                </a:path>
              </a:pathLst>
            </a:custGeom>
            <a:solidFill>
              <a:srgbClr val="62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44;p35"/>
            <p:cNvSpPr/>
            <p:nvPr/>
          </p:nvSpPr>
          <p:spPr>
            <a:xfrm>
              <a:off x="6401354" y="2774900"/>
              <a:ext cx="1523696" cy="1168170"/>
            </a:xfrm>
            <a:custGeom>
              <a:avLst/>
              <a:gdLst/>
              <a:ahLst/>
              <a:cxnLst/>
              <a:rect l="l" t="t" r="r" b="b"/>
              <a:pathLst>
                <a:path w="97861" h="75027" extrusionOk="0">
                  <a:moveTo>
                    <a:pt x="1" y="1"/>
                  </a:moveTo>
                  <a:cubicBezTo>
                    <a:pt x="1" y="10798"/>
                    <a:pt x="8776" y="19572"/>
                    <a:pt x="19573" y="19572"/>
                  </a:cubicBezTo>
                  <a:lnTo>
                    <a:pt x="65241" y="19572"/>
                  </a:lnTo>
                  <a:lnTo>
                    <a:pt x="84813" y="75026"/>
                  </a:lnTo>
                  <a:lnTo>
                    <a:pt x="97861" y="68502"/>
                  </a:lnTo>
                  <a:lnTo>
                    <a:pt x="83932" y="10015"/>
                  </a:lnTo>
                  <a:cubicBezTo>
                    <a:pt x="82529" y="4143"/>
                    <a:pt x="77277" y="1"/>
                    <a:pt x="7124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45;p35"/>
            <p:cNvSpPr/>
            <p:nvPr/>
          </p:nvSpPr>
          <p:spPr>
            <a:xfrm>
              <a:off x="7721877" y="3841476"/>
              <a:ext cx="406330" cy="203173"/>
            </a:xfrm>
            <a:custGeom>
              <a:avLst/>
              <a:gdLst/>
              <a:ahLst/>
              <a:cxnLst/>
              <a:rect l="l" t="t" r="r" b="b"/>
              <a:pathLst>
                <a:path w="26097" h="13049" extrusionOk="0">
                  <a:moveTo>
                    <a:pt x="13049" y="0"/>
                  </a:moveTo>
                  <a:lnTo>
                    <a:pt x="1" y="6524"/>
                  </a:lnTo>
                  <a:lnTo>
                    <a:pt x="1" y="13048"/>
                  </a:lnTo>
                  <a:lnTo>
                    <a:pt x="26096" y="13048"/>
                  </a:lnTo>
                  <a:lnTo>
                    <a:pt x="26096" y="6524"/>
                  </a:lnTo>
                  <a:lnTo>
                    <a:pt x="130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46;p35"/>
            <p:cNvSpPr/>
            <p:nvPr/>
          </p:nvSpPr>
          <p:spPr>
            <a:xfrm>
              <a:off x="8128192" y="1555955"/>
              <a:ext cx="1015802" cy="660277"/>
            </a:xfrm>
            <a:custGeom>
              <a:avLst/>
              <a:gdLst/>
              <a:ahLst/>
              <a:cxnLst/>
              <a:rect l="l" t="t" r="r" b="b"/>
              <a:pathLst>
                <a:path w="65241" h="42407" extrusionOk="0">
                  <a:moveTo>
                    <a:pt x="0" y="1"/>
                  </a:moveTo>
                  <a:lnTo>
                    <a:pt x="0" y="42407"/>
                  </a:lnTo>
                  <a:lnTo>
                    <a:pt x="65240" y="42407"/>
                  </a:lnTo>
                  <a:lnTo>
                    <a:pt x="65240" y="1"/>
                  </a:lnTo>
                  <a:close/>
                </a:path>
              </a:pathLst>
            </a:custGeom>
            <a:solidFill>
              <a:srgbClr val="809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47;p35"/>
            <p:cNvSpPr/>
            <p:nvPr/>
          </p:nvSpPr>
          <p:spPr>
            <a:xfrm>
              <a:off x="8178981" y="1962270"/>
              <a:ext cx="609488" cy="609488"/>
            </a:xfrm>
            <a:custGeom>
              <a:avLst/>
              <a:gdLst/>
              <a:ahLst/>
              <a:cxnLst/>
              <a:rect l="l" t="t" r="r" b="b"/>
              <a:pathLst>
                <a:path w="39145" h="39145" extrusionOk="0">
                  <a:moveTo>
                    <a:pt x="22834" y="1"/>
                  </a:moveTo>
                  <a:lnTo>
                    <a:pt x="22834" y="29359"/>
                  </a:lnTo>
                  <a:lnTo>
                    <a:pt x="0" y="29359"/>
                  </a:lnTo>
                  <a:lnTo>
                    <a:pt x="0" y="39145"/>
                  </a:lnTo>
                  <a:lnTo>
                    <a:pt x="39144" y="39145"/>
                  </a:lnTo>
                  <a:lnTo>
                    <a:pt x="39144" y="1"/>
                  </a:lnTo>
                  <a:close/>
                </a:path>
              </a:pathLst>
            </a:custGeom>
            <a:solidFill>
              <a:srgbClr val="62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48;p35"/>
            <p:cNvSpPr/>
            <p:nvPr/>
          </p:nvSpPr>
          <p:spPr>
            <a:xfrm>
              <a:off x="8483717" y="2774900"/>
              <a:ext cx="406330" cy="203173"/>
            </a:xfrm>
            <a:custGeom>
              <a:avLst/>
              <a:gdLst/>
              <a:ahLst/>
              <a:cxnLst/>
              <a:rect l="l" t="t" r="r" b="b"/>
              <a:pathLst>
                <a:path w="26097" h="13049" extrusionOk="0">
                  <a:moveTo>
                    <a:pt x="0" y="1"/>
                  </a:moveTo>
                  <a:lnTo>
                    <a:pt x="0" y="13048"/>
                  </a:lnTo>
                  <a:lnTo>
                    <a:pt x="26096" y="13048"/>
                  </a:lnTo>
                  <a:lnTo>
                    <a:pt x="260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49;p35"/>
            <p:cNvSpPr/>
            <p:nvPr/>
          </p:nvSpPr>
          <p:spPr>
            <a:xfrm>
              <a:off x="8636085" y="2774900"/>
              <a:ext cx="101594" cy="203173"/>
            </a:xfrm>
            <a:custGeom>
              <a:avLst/>
              <a:gdLst/>
              <a:ahLst/>
              <a:cxnLst/>
              <a:rect l="l" t="t" r="r" b="b"/>
              <a:pathLst>
                <a:path w="6525" h="13049" extrusionOk="0">
                  <a:moveTo>
                    <a:pt x="0" y="1"/>
                  </a:moveTo>
                  <a:lnTo>
                    <a:pt x="0" y="13048"/>
                  </a:lnTo>
                  <a:lnTo>
                    <a:pt x="6524" y="13048"/>
                  </a:lnTo>
                  <a:lnTo>
                    <a:pt x="6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50;p35"/>
            <p:cNvSpPr/>
            <p:nvPr/>
          </p:nvSpPr>
          <p:spPr>
            <a:xfrm>
              <a:off x="8331349" y="2978057"/>
              <a:ext cx="355541" cy="1066592"/>
            </a:xfrm>
            <a:custGeom>
              <a:avLst/>
              <a:gdLst/>
              <a:ahLst/>
              <a:cxnLst/>
              <a:rect l="l" t="t" r="r" b="b"/>
              <a:pathLst>
                <a:path w="22835" h="68503" extrusionOk="0">
                  <a:moveTo>
                    <a:pt x="9786" y="0"/>
                  </a:moveTo>
                  <a:lnTo>
                    <a:pt x="0" y="68502"/>
                  </a:lnTo>
                  <a:lnTo>
                    <a:pt x="9786" y="68502"/>
                  </a:lnTo>
                  <a:lnTo>
                    <a:pt x="22834" y="0"/>
                  </a:lnTo>
                  <a:close/>
                </a:path>
              </a:pathLst>
            </a:custGeom>
            <a:solidFill>
              <a:srgbClr val="697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51;p35"/>
            <p:cNvSpPr/>
            <p:nvPr/>
          </p:nvSpPr>
          <p:spPr>
            <a:xfrm>
              <a:off x="8686875" y="2978057"/>
              <a:ext cx="355541" cy="1066592"/>
            </a:xfrm>
            <a:custGeom>
              <a:avLst/>
              <a:gdLst/>
              <a:ahLst/>
              <a:cxnLst/>
              <a:rect l="l" t="t" r="r" b="b"/>
              <a:pathLst>
                <a:path w="22835" h="68503" extrusionOk="0">
                  <a:moveTo>
                    <a:pt x="0" y="0"/>
                  </a:moveTo>
                  <a:lnTo>
                    <a:pt x="13048" y="68502"/>
                  </a:lnTo>
                  <a:lnTo>
                    <a:pt x="22834" y="68502"/>
                  </a:lnTo>
                  <a:lnTo>
                    <a:pt x="13048" y="0"/>
                  </a:lnTo>
                  <a:close/>
                </a:path>
              </a:pathLst>
            </a:custGeom>
            <a:solidFill>
              <a:srgbClr val="697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52;p35"/>
            <p:cNvSpPr/>
            <p:nvPr/>
          </p:nvSpPr>
          <p:spPr>
            <a:xfrm>
              <a:off x="6960037" y="2774900"/>
              <a:ext cx="406330" cy="203173"/>
            </a:xfrm>
            <a:custGeom>
              <a:avLst/>
              <a:gdLst/>
              <a:ahLst/>
              <a:cxnLst/>
              <a:rect l="l" t="t" r="r" b="b"/>
              <a:pathLst>
                <a:path w="26097" h="13049" extrusionOk="0">
                  <a:moveTo>
                    <a:pt x="1" y="1"/>
                  </a:moveTo>
                  <a:lnTo>
                    <a:pt x="1" y="13048"/>
                  </a:lnTo>
                  <a:lnTo>
                    <a:pt x="26097" y="13048"/>
                  </a:lnTo>
                  <a:lnTo>
                    <a:pt x="260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53;p35"/>
            <p:cNvSpPr/>
            <p:nvPr/>
          </p:nvSpPr>
          <p:spPr>
            <a:xfrm>
              <a:off x="7112405" y="2774900"/>
              <a:ext cx="101594" cy="203173"/>
            </a:xfrm>
            <a:custGeom>
              <a:avLst/>
              <a:gdLst/>
              <a:ahLst/>
              <a:cxnLst/>
              <a:rect l="l" t="t" r="r" b="b"/>
              <a:pathLst>
                <a:path w="6525" h="13049" extrusionOk="0">
                  <a:moveTo>
                    <a:pt x="1" y="1"/>
                  </a:moveTo>
                  <a:lnTo>
                    <a:pt x="1" y="13048"/>
                  </a:lnTo>
                  <a:lnTo>
                    <a:pt x="6525" y="13048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54;p35"/>
            <p:cNvSpPr/>
            <p:nvPr/>
          </p:nvSpPr>
          <p:spPr>
            <a:xfrm>
              <a:off x="6807669" y="2978057"/>
              <a:ext cx="355541" cy="1066592"/>
            </a:xfrm>
            <a:custGeom>
              <a:avLst/>
              <a:gdLst/>
              <a:ahLst/>
              <a:cxnLst/>
              <a:rect l="l" t="t" r="r" b="b"/>
              <a:pathLst>
                <a:path w="22835" h="68503" extrusionOk="0">
                  <a:moveTo>
                    <a:pt x="9787" y="0"/>
                  </a:moveTo>
                  <a:lnTo>
                    <a:pt x="1" y="68502"/>
                  </a:lnTo>
                  <a:lnTo>
                    <a:pt x="9787" y="68502"/>
                  </a:lnTo>
                  <a:lnTo>
                    <a:pt x="22835" y="0"/>
                  </a:lnTo>
                  <a:close/>
                </a:path>
              </a:pathLst>
            </a:custGeom>
            <a:solidFill>
              <a:srgbClr val="697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55;p35"/>
            <p:cNvSpPr/>
            <p:nvPr/>
          </p:nvSpPr>
          <p:spPr>
            <a:xfrm>
              <a:off x="7163194" y="2978057"/>
              <a:ext cx="355541" cy="1066592"/>
            </a:xfrm>
            <a:custGeom>
              <a:avLst/>
              <a:gdLst/>
              <a:ahLst/>
              <a:cxnLst/>
              <a:rect l="l" t="t" r="r" b="b"/>
              <a:pathLst>
                <a:path w="22835" h="68503" extrusionOk="0">
                  <a:moveTo>
                    <a:pt x="1" y="0"/>
                  </a:moveTo>
                  <a:lnTo>
                    <a:pt x="13049" y="68502"/>
                  </a:lnTo>
                  <a:lnTo>
                    <a:pt x="22835" y="68502"/>
                  </a:lnTo>
                  <a:lnTo>
                    <a:pt x="13049" y="0"/>
                  </a:lnTo>
                  <a:close/>
                </a:path>
              </a:pathLst>
            </a:custGeom>
            <a:solidFill>
              <a:srgbClr val="697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56;p35"/>
            <p:cNvSpPr/>
            <p:nvPr/>
          </p:nvSpPr>
          <p:spPr>
            <a:xfrm>
              <a:off x="6706090" y="1809902"/>
              <a:ext cx="152384" cy="203173"/>
            </a:xfrm>
            <a:custGeom>
              <a:avLst/>
              <a:gdLst/>
              <a:ahLst/>
              <a:cxnLst/>
              <a:rect l="l" t="t" r="r" b="b"/>
              <a:pathLst>
                <a:path w="9787" h="13049" extrusionOk="0">
                  <a:moveTo>
                    <a:pt x="1" y="1"/>
                  </a:moveTo>
                  <a:lnTo>
                    <a:pt x="1" y="6525"/>
                  </a:lnTo>
                  <a:cubicBezTo>
                    <a:pt x="1" y="10113"/>
                    <a:pt x="2937" y="13049"/>
                    <a:pt x="6525" y="13049"/>
                  </a:cubicBezTo>
                  <a:lnTo>
                    <a:pt x="9787" y="13049"/>
                  </a:lnTo>
                  <a:lnTo>
                    <a:pt x="9787" y="1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57;p35"/>
            <p:cNvSpPr/>
            <p:nvPr/>
          </p:nvSpPr>
          <p:spPr>
            <a:xfrm>
              <a:off x="6502933" y="1505166"/>
              <a:ext cx="304752" cy="304752"/>
            </a:xfrm>
            <a:custGeom>
              <a:avLst/>
              <a:gdLst/>
              <a:ahLst/>
              <a:cxnLst/>
              <a:rect l="l" t="t" r="r" b="b"/>
              <a:pathLst>
                <a:path w="19573" h="19573" extrusionOk="0">
                  <a:moveTo>
                    <a:pt x="9787" y="1"/>
                  </a:moveTo>
                  <a:cubicBezTo>
                    <a:pt x="4372" y="1"/>
                    <a:pt x="1" y="4372"/>
                    <a:pt x="1" y="9787"/>
                  </a:cubicBezTo>
                  <a:cubicBezTo>
                    <a:pt x="1" y="15202"/>
                    <a:pt x="4372" y="19573"/>
                    <a:pt x="9787" y="19573"/>
                  </a:cubicBezTo>
                  <a:cubicBezTo>
                    <a:pt x="15202" y="19573"/>
                    <a:pt x="19573" y="15202"/>
                    <a:pt x="19573" y="9787"/>
                  </a:cubicBezTo>
                  <a:cubicBezTo>
                    <a:pt x="19573" y="4372"/>
                    <a:pt x="15202" y="1"/>
                    <a:pt x="9787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58;p35"/>
            <p:cNvSpPr/>
            <p:nvPr/>
          </p:nvSpPr>
          <p:spPr>
            <a:xfrm>
              <a:off x="6655301" y="1606745"/>
              <a:ext cx="203173" cy="203173"/>
            </a:xfrm>
            <a:custGeom>
              <a:avLst/>
              <a:gdLst/>
              <a:ahLst/>
              <a:cxnLst/>
              <a:rect l="l" t="t" r="r" b="b"/>
              <a:pathLst>
                <a:path w="13049" h="13049" extrusionOk="0">
                  <a:moveTo>
                    <a:pt x="6525" y="1"/>
                  </a:moveTo>
                  <a:cubicBezTo>
                    <a:pt x="2937" y="1"/>
                    <a:pt x="1" y="2937"/>
                    <a:pt x="1" y="6525"/>
                  </a:cubicBezTo>
                  <a:lnTo>
                    <a:pt x="1" y="13049"/>
                  </a:lnTo>
                  <a:lnTo>
                    <a:pt x="13049" y="13049"/>
                  </a:lnTo>
                  <a:lnTo>
                    <a:pt x="13049" y="6525"/>
                  </a:lnTo>
                  <a:cubicBezTo>
                    <a:pt x="13049" y="2937"/>
                    <a:pt x="10113" y="1"/>
                    <a:pt x="6525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59;p35"/>
            <p:cNvSpPr/>
            <p:nvPr/>
          </p:nvSpPr>
          <p:spPr>
            <a:xfrm>
              <a:off x="6655301" y="1708323"/>
              <a:ext cx="203173" cy="253962"/>
            </a:xfrm>
            <a:custGeom>
              <a:avLst/>
              <a:gdLst/>
              <a:ahLst/>
              <a:cxnLst/>
              <a:rect l="l" t="t" r="r" b="b"/>
              <a:pathLst>
                <a:path w="13049" h="16311" extrusionOk="0">
                  <a:moveTo>
                    <a:pt x="3263" y="1"/>
                  </a:moveTo>
                  <a:lnTo>
                    <a:pt x="1" y="3263"/>
                  </a:lnTo>
                  <a:lnTo>
                    <a:pt x="1" y="9787"/>
                  </a:lnTo>
                  <a:cubicBezTo>
                    <a:pt x="1" y="13375"/>
                    <a:pt x="2937" y="16311"/>
                    <a:pt x="6525" y="16311"/>
                  </a:cubicBezTo>
                  <a:cubicBezTo>
                    <a:pt x="10113" y="16311"/>
                    <a:pt x="13049" y="13375"/>
                    <a:pt x="13049" y="9787"/>
                  </a:cubicBezTo>
                  <a:lnTo>
                    <a:pt x="13049" y="3263"/>
                  </a:lnTo>
                  <a:lnTo>
                    <a:pt x="11124" y="3263"/>
                  </a:lnTo>
                  <a:cubicBezTo>
                    <a:pt x="8188" y="3263"/>
                    <a:pt x="5350" y="2088"/>
                    <a:pt x="3263" y="1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900" y="794525"/>
            <a:ext cx="3348300" cy="7308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Accidents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 idx="2"/>
          </p:nvPr>
        </p:nvSpPr>
        <p:spPr>
          <a:xfrm>
            <a:off x="4996721" y="794525"/>
            <a:ext cx="3348300" cy="730800"/>
          </a:xfrm>
        </p:spPr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Victimes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r>
              <a:rPr lang="en-US" dirty="0"/>
              <a:t>PROBLEMATIQUE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647824"/>
            <a:ext cx="4059115" cy="2638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13" y="1647823"/>
            <a:ext cx="4059116" cy="263842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026571"/>
              </p:ext>
            </p:extLst>
          </p:nvPr>
        </p:nvGraphicFramePr>
        <p:xfrm>
          <a:off x="438150" y="4784724"/>
          <a:ext cx="7324725" cy="358776"/>
        </p:xfrm>
        <a:graphic>
          <a:graphicData uri="http://schemas.openxmlformats.org/drawingml/2006/table">
            <a:tbl>
              <a:tblPr firstRow="1" bandRow="1">
                <a:tableStyleId>{5172AE98-22D5-4904-9657-AB8E4F158E40}</a:tableStyleId>
              </a:tblPr>
              <a:tblGrid>
                <a:gridCol w="7324725">
                  <a:extLst>
                    <a:ext uri="{9D8B030D-6E8A-4147-A177-3AD203B41FA5}">
                      <a16:colId xmlns:a16="http://schemas.microsoft.com/office/drawing/2014/main" val="1232626537"/>
                    </a:ext>
                  </a:extLst>
                </a:gridCol>
              </a:tblGrid>
              <a:tr h="358776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/>
                          </a:solidFill>
                          <a:latin typeface="Arvo" panose="020B0604020202020204" charset="0"/>
                        </a:rPr>
                        <a:t>*Source: </a:t>
                      </a:r>
                      <a:r>
                        <a:rPr lang="fr-FR" sz="1000" dirty="0">
                          <a:solidFill>
                            <a:schemeClr val="accent2"/>
                          </a:solidFill>
                          <a:latin typeface="Arvo" panose="020B0604020202020204" charset="0"/>
                        </a:rPr>
                        <a:t>Le Ministère de l’Equipement, du Transport, de la Logistique et de l’Eau (2017)</a:t>
                      </a:r>
                      <a:endParaRPr lang="en-US" sz="1000" dirty="0">
                        <a:solidFill>
                          <a:schemeClr val="accent2"/>
                        </a:solidFill>
                        <a:latin typeface="Arvo" panose="020B060402020202020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8657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09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54"/>
          <p:cNvSpPr/>
          <p:nvPr/>
        </p:nvSpPr>
        <p:spPr>
          <a:xfrm>
            <a:off x="713225" y="1438275"/>
            <a:ext cx="7717500" cy="3019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54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PROBLEMATIQUE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704" name="Google Shape;704;p54"/>
          <p:cNvSpPr txBox="1">
            <a:spLocks noGrp="1"/>
          </p:cNvSpPr>
          <p:nvPr>
            <p:ph type="body" idx="4294967295"/>
          </p:nvPr>
        </p:nvSpPr>
        <p:spPr>
          <a:xfrm>
            <a:off x="1748525" y="2231212"/>
            <a:ext cx="5646900" cy="1767525"/>
          </a:xfrm>
          <a:prstGeom prst="rect">
            <a:avLst/>
          </a:prstGeom>
        </p:spPr>
        <p:txBody>
          <a:bodyPr spcFirstLastPara="1" wrap="square" lIns="91425" tIns="274300" rIns="91425" bIns="0" anchor="ctr" anchorCtr="0">
            <a:noAutofit/>
          </a:bodyPr>
          <a:lstStyle/>
          <a:p>
            <a:pPr indent="-546100">
              <a:buClr>
                <a:schemeClr val="accent1"/>
              </a:buClr>
              <a:buSzPts val="1400"/>
            </a:pPr>
            <a:r>
              <a:rPr lang="fr-FR" sz="1400" dirty="0"/>
              <a:t>Perte de temps</a:t>
            </a:r>
          </a:p>
          <a:p>
            <a:pPr indent="-546100">
              <a:buClr>
                <a:schemeClr val="accent1"/>
              </a:buClr>
              <a:buSzPts val="1400"/>
            </a:pPr>
            <a:r>
              <a:rPr lang="fr-FR" sz="1400" dirty="0"/>
              <a:t>Problème Sécurité des données</a:t>
            </a:r>
          </a:p>
          <a:p>
            <a:pPr indent="-546100">
              <a:buClr>
                <a:schemeClr val="accent1"/>
              </a:buClr>
              <a:buSzPts val="1400"/>
            </a:pPr>
            <a:r>
              <a:rPr lang="fr-FR" sz="1400" dirty="0"/>
              <a:t>Mauvaise organisation de travail</a:t>
            </a:r>
          </a:p>
          <a:p>
            <a:pPr lvl="0" indent="-546100">
              <a:buClr>
                <a:schemeClr val="accent1"/>
              </a:buClr>
              <a:buSzPts val="1400"/>
            </a:pPr>
            <a:r>
              <a:rPr lang="fr-FR" sz="1400" dirty="0"/>
              <a:t>Problème de gestion des informations</a:t>
            </a:r>
            <a:endParaRPr sz="1400" dirty="0">
              <a:latin typeface="Arvo"/>
              <a:ea typeface="Arvo"/>
              <a:cs typeface="Arvo"/>
              <a:sym typeface="Arvo"/>
            </a:endParaRPr>
          </a:p>
          <a:p>
            <a:pPr lvl="0" indent="-546100">
              <a:buClr>
                <a:schemeClr val="accent1"/>
              </a:buClr>
              <a:buSzPts val="1400"/>
            </a:pPr>
            <a:r>
              <a:rPr lang="en" sz="1400" dirty="0"/>
              <a:t>Difficult</a:t>
            </a:r>
            <a:r>
              <a:rPr lang="en-US" sz="1400" dirty="0"/>
              <a:t>é</a:t>
            </a:r>
            <a:r>
              <a:rPr lang="en" sz="1400" dirty="0"/>
              <a:t>s des calcules d’indemnisations</a:t>
            </a:r>
            <a:endParaRPr sz="1400" dirty="0">
              <a:latin typeface="Arvo"/>
              <a:ea typeface="Arvo"/>
              <a:cs typeface="Arvo"/>
              <a:sym typeface="Arvo"/>
            </a:endParaRPr>
          </a:p>
          <a:p>
            <a:pPr lvl="0" indent="-546100">
              <a:buClr>
                <a:schemeClr val="accent1"/>
              </a:buClr>
              <a:buSzPts val="1400"/>
            </a:pPr>
            <a:r>
              <a:rPr lang="fr-FR" sz="1400" dirty="0"/>
              <a:t>Coût élevé du traitement des procédures judiciaires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63353" y="1829921"/>
            <a:ext cx="5679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chemeClr val="accent1"/>
                </a:solidFill>
                <a:latin typeface="Anton" panose="020B0604020202020204" charset="0"/>
              </a:rPr>
              <a:t>Les inconvénients de stocker les données sur papier: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Solutions </a:t>
            </a:r>
            <a:r>
              <a:rPr lang="en-US" dirty="0" err="1">
                <a:solidFill>
                  <a:schemeClr val="accent1"/>
                </a:solidFill>
              </a:rPr>
              <a:t>Proposées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91" name="Picture 1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53" y="1152525"/>
            <a:ext cx="3800894" cy="352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0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26;p41"/>
          <p:cNvSpPr txBox="1">
            <a:spLocks noGrp="1"/>
          </p:cNvSpPr>
          <p:nvPr>
            <p:ph type="ctrTitle" idx="4294967295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500" dirty="0">
                <a:solidFill>
                  <a:schemeClr val="accent1"/>
                </a:solidFill>
                <a:latin typeface="Anton" panose="020B0604020202020204" charset="0"/>
              </a:rPr>
              <a:t>Solutions </a:t>
            </a:r>
            <a:r>
              <a:rPr lang="en-US" sz="2500" dirty="0" err="1">
                <a:solidFill>
                  <a:schemeClr val="accent1"/>
                </a:solidFill>
                <a:latin typeface="Anton" panose="020B0604020202020204" charset="0"/>
              </a:rPr>
              <a:t>Proposées</a:t>
            </a:r>
            <a:endParaRPr sz="2500" dirty="0">
              <a:solidFill>
                <a:schemeClr val="accent1"/>
              </a:solidFill>
              <a:latin typeface="Anton" panose="020B0604020202020204" charset="0"/>
            </a:endParaRPr>
          </a:p>
        </p:txBody>
      </p:sp>
      <p:sp>
        <p:nvSpPr>
          <p:cNvPr id="8" name="Google Shape;428;p41"/>
          <p:cNvSpPr txBox="1">
            <a:spLocks noGrp="1"/>
          </p:cNvSpPr>
          <p:nvPr>
            <p:ph type="subTitle" idx="1"/>
          </p:nvPr>
        </p:nvSpPr>
        <p:spPr>
          <a:xfrm flipH="1">
            <a:off x="937700" y="1203075"/>
            <a:ext cx="3109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Un site web dynamique totalement responsive</a:t>
            </a:r>
            <a:endParaRPr sz="1400" dirty="0"/>
          </a:p>
        </p:txBody>
      </p:sp>
      <p:sp>
        <p:nvSpPr>
          <p:cNvPr id="9" name="Google Shape;432;p41"/>
          <p:cNvSpPr txBox="1">
            <a:spLocks/>
          </p:cNvSpPr>
          <p:nvPr/>
        </p:nvSpPr>
        <p:spPr>
          <a:xfrm flipH="1">
            <a:off x="937700" y="3170175"/>
            <a:ext cx="3109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r-FR" dirty="0">
                <a:solidFill>
                  <a:srgbClr val="333644"/>
                </a:solidFill>
                <a:latin typeface="Arvo" panose="020B0604020202020204" charset="0"/>
              </a:rPr>
              <a:t>Gérer les dossiers n’importe quand et n’importe où</a:t>
            </a:r>
          </a:p>
        </p:txBody>
      </p:sp>
      <p:sp>
        <p:nvSpPr>
          <p:cNvPr id="10" name="Google Shape;433;p41"/>
          <p:cNvSpPr/>
          <p:nvPr/>
        </p:nvSpPr>
        <p:spPr>
          <a:xfrm flipH="1">
            <a:off x="4382025" y="1310175"/>
            <a:ext cx="358200" cy="35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34;p41"/>
          <p:cNvSpPr/>
          <p:nvPr/>
        </p:nvSpPr>
        <p:spPr>
          <a:xfrm flipH="1">
            <a:off x="4382025" y="2293725"/>
            <a:ext cx="358200" cy="35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35;p41"/>
          <p:cNvSpPr/>
          <p:nvPr/>
        </p:nvSpPr>
        <p:spPr>
          <a:xfrm flipH="1">
            <a:off x="4382025" y="3277275"/>
            <a:ext cx="358200" cy="358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" name="Google Shape;436;p41"/>
          <p:cNvCxnSpPr>
            <a:endCxn id="11" idx="0"/>
          </p:cNvCxnSpPr>
          <p:nvPr/>
        </p:nvCxnSpPr>
        <p:spPr>
          <a:xfrm>
            <a:off x="4561125" y="1668375"/>
            <a:ext cx="0" cy="62535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435;p41"/>
          <p:cNvSpPr/>
          <p:nvPr/>
        </p:nvSpPr>
        <p:spPr>
          <a:xfrm flipH="1">
            <a:off x="4380675" y="4260825"/>
            <a:ext cx="358200" cy="358200"/>
          </a:xfrm>
          <a:prstGeom prst="ellipse">
            <a:avLst/>
          </a:prstGeom>
          <a:solidFill>
            <a:srgbClr val="F7F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Google Shape;436;p41"/>
          <p:cNvCxnSpPr/>
          <p:nvPr/>
        </p:nvCxnSpPr>
        <p:spPr>
          <a:xfrm>
            <a:off x="4572000" y="2651925"/>
            <a:ext cx="0" cy="62535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436;p41"/>
          <p:cNvCxnSpPr/>
          <p:nvPr/>
        </p:nvCxnSpPr>
        <p:spPr>
          <a:xfrm>
            <a:off x="4572000" y="3635475"/>
            <a:ext cx="0" cy="62535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430;p41"/>
          <p:cNvSpPr txBox="1">
            <a:spLocks/>
          </p:cNvSpPr>
          <p:nvPr/>
        </p:nvSpPr>
        <p:spPr>
          <a:xfrm flipH="1">
            <a:off x="5026301" y="4153725"/>
            <a:ext cx="31092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vo"/>
              <a:buNone/>
              <a:defRPr sz="1400" b="0" i="0" u="none" strike="noStrike" cap="none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 b="0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/>
            <a:r>
              <a:rPr lang="fr-FR" dirty="0">
                <a:solidFill>
                  <a:srgbClr val="333644"/>
                </a:solidFill>
              </a:rPr>
              <a:t>Calculer les compensations sans aucun effort ou erreur</a:t>
            </a:r>
            <a:endParaRPr lang="en-US" dirty="0">
              <a:solidFill>
                <a:srgbClr val="333644"/>
              </a:solidFill>
            </a:endParaRPr>
          </a:p>
        </p:txBody>
      </p:sp>
      <p:sp>
        <p:nvSpPr>
          <p:cNvPr id="18" name="Google Shape;430;p41"/>
          <p:cNvSpPr txBox="1">
            <a:spLocks noGrp="1"/>
          </p:cNvSpPr>
          <p:nvPr>
            <p:ph type="subTitle" idx="3"/>
          </p:nvPr>
        </p:nvSpPr>
        <p:spPr>
          <a:xfrm flipH="1">
            <a:off x="5026301" y="2186625"/>
            <a:ext cx="3109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fr-FR" sz="1400" dirty="0">
                <a:solidFill>
                  <a:srgbClr val="333644"/>
                </a:solidFill>
              </a:rPr>
              <a:t>La sécurité, l‘</a:t>
            </a:r>
            <a:r>
              <a:rPr lang="fr-FR" sz="1400" dirty="0" err="1">
                <a:solidFill>
                  <a:srgbClr val="333644"/>
                </a:solidFill>
              </a:rPr>
              <a:t>integrité</a:t>
            </a:r>
            <a:r>
              <a:rPr lang="fr-FR" sz="1400" dirty="0">
                <a:solidFill>
                  <a:srgbClr val="333644"/>
                </a:solidFill>
              </a:rPr>
              <a:t> et la cohérence des données</a:t>
            </a:r>
            <a:endParaRPr sz="1400" dirty="0">
              <a:solidFill>
                <a:srgbClr val="333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5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  <p:bldP spid="12" grpId="0" animBg="1"/>
      <p:bldP spid="14" grpId="0" animBg="1"/>
      <p:bldP spid="17" grpId="0"/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21;p50"/>
          <p:cNvSpPr txBox="1">
            <a:spLocks noGrp="1"/>
          </p:cNvSpPr>
          <p:nvPr>
            <p:ph type="ctrTitle"/>
          </p:nvPr>
        </p:nvSpPr>
        <p:spPr>
          <a:xfrm>
            <a:off x="713225" y="1782608"/>
            <a:ext cx="4398300" cy="20565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/>
              <a:t>ANALYSE</a:t>
            </a:r>
            <a:br>
              <a:rPr lang="en" sz="6600" dirty="0">
                <a:solidFill>
                  <a:schemeClr val="dk1"/>
                </a:solidFill>
              </a:rPr>
            </a:br>
            <a:r>
              <a:rPr lang="en" sz="4300" dirty="0">
                <a:solidFill>
                  <a:schemeClr val="accent1"/>
                </a:solidFill>
              </a:rPr>
              <a:t>&amp; CONCEPTION</a:t>
            </a:r>
            <a:endParaRPr sz="4300" dirty="0">
              <a:solidFill>
                <a:schemeClr val="accent1"/>
              </a:solidFill>
            </a:endParaRPr>
          </a:p>
        </p:txBody>
      </p:sp>
      <p:sp>
        <p:nvSpPr>
          <p:cNvPr id="6" name="Google Shape;623;p50"/>
          <p:cNvSpPr txBox="1">
            <a:spLocks noGrp="1"/>
          </p:cNvSpPr>
          <p:nvPr>
            <p:ph type="title" idx="2"/>
          </p:nvPr>
        </p:nvSpPr>
        <p:spPr>
          <a:xfrm>
            <a:off x="713225" y="539503"/>
            <a:ext cx="21714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grpSp>
        <p:nvGrpSpPr>
          <p:cNvPr id="76" name="Google Shape;1331;p54"/>
          <p:cNvGrpSpPr/>
          <p:nvPr/>
        </p:nvGrpSpPr>
        <p:grpSpPr>
          <a:xfrm>
            <a:off x="5386828" y="1622097"/>
            <a:ext cx="2377521" cy="2377521"/>
            <a:chOff x="6275090" y="1382992"/>
            <a:chExt cx="2377521" cy="2377521"/>
          </a:xfrm>
        </p:grpSpPr>
        <p:sp>
          <p:nvSpPr>
            <p:cNvPr id="77" name="Google Shape;1332;p54"/>
            <p:cNvSpPr/>
            <p:nvPr/>
          </p:nvSpPr>
          <p:spPr>
            <a:xfrm>
              <a:off x="6275090" y="1382992"/>
              <a:ext cx="1862394" cy="2139770"/>
            </a:xfrm>
            <a:custGeom>
              <a:avLst/>
              <a:gdLst/>
              <a:ahLst/>
              <a:cxnLst/>
              <a:rect l="l" t="t" r="r" b="b"/>
              <a:pathLst>
                <a:path w="153315" h="176149" extrusionOk="0">
                  <a:moveTo>
                    <a:pt x="1" y="1"/>
                  </a:moveTo>
                  <a:lnTo>
                    <a:pt x="1" y="176148"/>
                  </a:lnTo>
                  <a:lnTo>
                    <a:pt x="153314" y="176148"/>
                  </a:lnTo>
                  <a:lnTo>
                    <a:pt x="153314" y="22835"/>
                  </a:lnTo>
                  <a:lnTo>
                    <a:pt x="1304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33;p54"/>
            <p:cNvSpPr/>
            <p:nvPr/>
          </p:nvSpPr>
          <p:spPr>
            <a:xfrm>
              <a:off x="7860096" y="1382992"/>
              <a:ext cx="277388" cy="277388"/>
            </a:xfrm>
            <a:custGeom>
              <a:avLst/>
              <a:gdLst/>
              <a:ahLst/>
              <a:cxnLst/>
              <a:rect l="l" t="t" r="r" b="b"/>
              <a:pathLst>
                <a:path w="22835" h="22835" extrusionOk="0">
                  <a:moveTo>
                    <a:pt x="0" y="1"/>
                  </a:moveTo>
                  <a:lnTo>
                    <a:pt x="0" y="22835"/>
                  </a:lnTo>
                  <a:lnTo>
                    <a:pt x="22834" y="228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B9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34;p54"/>
            <p:cNvSpPr/>
            <p:nvPr/>
          </p:nvSpPr>
          <p:spPr>
            <a:xfrm>
              <a:off x="6631716" y="1977369"/>
              <a:ext cx="1228392" cy="1228392"/>
            </a:xfrm>
            <a:custGeom>
              <a:avLst/>
              <a:gdLst/>
              <a:ahLst/>
              <a:cxnLst/>
              <a:rect l="l" t="t" r="r" b="b"/>
              <a:pathLst>
                <a:path w="101123" h="101123" extrusionOk="0">
                  <a:moveTo>
                    <a:pt x="78289" y="55455"/>
                  </a:moveTo>
                  <a:lnTo>
                    <a:pt x="78289" y="78288"/>
                  </a:lnTo>
                  <a:lnTo>
                    <a:pt x="55455" y="78288"/>
                  </a:lnTo>
                  <a:lnTo>
                    <a:pt x="78289" y="55455"/>
                  </a:lnTo>
                  <a:close/>
                  <a:moveTo>
                    <a:pt x="101122" y="1"/>
                  </a:moveTo>
                  <a:lnTo>
                    <a:pt x="1" y="101122"/>
                  </a:lnTo>
                  <a:lnTo>
                    <a:pt x="101122" y="101122"/>
                  </a:lnTo>
                  <a:lnTo>
                    <a:pt x="1011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35;p54"/>
            <p:cNvSpPr/>
            <p:nvPr/>
          </p:nvSpPr>
          <p:spPr>
            <a:xfrm>
              <a:off x="7622345" y="2730246"/>
              <a:ext cx="1030266" cy="1030266"/>
            </a:xfrm>
            <a:custGeom>
              <a:avLst/>
              <a:gdLst/>
              <a:ahLst/>
              <a:cxnLst/>
              <a:rect l="l" t="t" r="r" b="b"/>
              <a:pathLst>
                <a:path w="84813" h="84813" extrusionOk="0">
                  <a:moveTo>
                    <a:pt x="42406" y="1"/>
                  </a:moveTo>
                  <a:cubicBezTo>
                    <a:pt x="41167" y="1"/>
                    <a:pt x="39927" y="66"/>
                    <a:pt x="38688" y="196"/>
                  </a:cubicBezTo>
                  <a:lnTo>
                    <a:pt x="36763" y="7014"/>
                  </a:lnTo>
                  <a:cubicBezTo>
                    <a:pt x="34284" y="7405"/>
                    <a:pt x="31870" y="8058"/>
                    <a:pt x="29554" y="8938"/>
                  </a:cubicBezTo>
                  <a:lnTo>
                    <a:pt x="24531" y="4013"/>
                  </a:lnTo>
                  <a:cubicBezTo>
                    <a:pt x="22247" y="5057"/>
                    <a:pt x="20094" y="6296"/>
                    <a:pt x="18072" y="7699"/>
                  </a:cubicBezTo>
                  <a:lnTo>
                    <a:pt x="19833" y="14549"/>
                  </a:lnTo>
                  <a:cubicBezTo>
                    <a:pt x="17876" y="16115"/>
                    <a:pt x="16115" y="17876"/>
                    <a:pt x="14549" y="19833"/>
                  </a:cubicBezTo>
                  <a:lnTo>
                    <a:pt x="7699" y="18072"/>
                  </a:lnTo>
                  <a:cubicBezTo>
                    <a:pt x="6296" y="20094"/>
                    <a:pt x="5057" y="22247"/>
                    <a:pt x="4013" y="24531"/>
                  </a:cubicBezTo>
                  <a:lnTo>
                    <a:pt x="8938" y="29554"/>
                  </a:lnTo>
                  <a:cubicBezTo>
                    <a:pt x="8058" y="31870"/>
                    <a:pt x="7405" y="34284"/>
                    <a:pt x="7014" y="36763"/>
                  </a:cubicBezTo>
                  <a:lnTo>
                    <a:pt x="196" y="38688"/>
                  </a:lnTo>
                  <a:cubicBezTo>
                    <a:pt x="66" y="39927"/>
                    <a:pt x="1" y="41167"/>
                    <a:pt x="1" y="42406"/>
                  </a:cubicBezTo>
                  <a:cubicBezTo>
                    <a:pt x="1" y="43646"/>
                    <a:pt x="66" y="44885"/>
                    <a:pt x="196" y="46125"/>
                  </a:cubicBezTo>
                  <a:lnTo>
                    <a:pt x="7014" y="48050"/>
                  </a:lnTo>
                  <a:cubicBezTo>
                    <a:pt x="7405" y="50529"/>
                    <a:pt x="8058" y="52943"/>
                    <a:pt x="8938" y="55259"/>
                  </a:cubicBezTo>
                  <a:lnTo>
                    <a:pt x="4013" y="60282"/>
                  </a:lnTo>
                  <a:cubicBezTo>
                    <a:pt x="5057" y="62565"/>
                    <a:pt x="6296" y="64718"/>
                    <a:pt x="7699" y="66741"/>
                  </a:cubicBezTo>
                  <a:lnTo>
                    <a:pt x="14549" y="64979"/>
                  </a:lnTo>
                  <a:cubicBezTo>
                    <a:pt x="16115" y="66936"/>
                    <a:pt x="17876" y="68698"/>
                    <a:pt x="19833" y="70264"/>
                  </a:cubicBezTo>
                  <a:lnTo>
                    <a:pt x="18072" y="77114"/>
                  </a:lnTo>
                  <a:cubicBezTo>
                    <a:pt x="20094" y="78517"/>
                    <a:pt x="22247" y="79756"/>
                    <a:pt x="24531" y="80800"/>
                  </a:cubicBezTo>
                  <a:lnTo>
                    <a:pt x="29554" y="75874"/>
                  </a:lnTo>
                  <a:cubicBezTo>
                    <a:pt x="31870" y="76755"/>
                    <a:pt x="34284" y="77407"/>
                    <a:pt x="36763" y="77799"/>
                  </a:cubicBezTo>
                  <a:lnTo>
                    <a:pt x="38688" y="84616"/>
                  </a:lnTo>
                  <a:cubicBezTo>
                    <a:pt x="39927" y="84747"/>
                    <a:pt x="41167" y="84812"/>
                    <a:pt x="42406" y="84812"/>
                  </a:cubicBezTo>
                  <a:cubicBezTo>
                    <a:pt x="43646" y="84812"/>
                    <a:pt x="44885" y="84747"/>
                    <a:pt x="46125" y="84616"/>
                  </a:cubicBezTo>
                  <a:lnTo>
                    <a:pt x="48050" y="77799"/>
                  </a:lnTo>
                  <a:cubicBezTo>
                    <a:pt x="50529" y="77407"/>
                    <a:pt x="52943" y="76755"/>
                    <a:pt x="55259" y="75874"/>
                  </a:cubicBezTo>
                  <a:lnTo>
                    <a:pt x="60282" y="80800"/>
                  </a:lnTo>
                  <a:cubicBezTo>
                    <a:pt x="62565" y="79756"/>
                    <a:pt x="64718" y="78517"/>
                    <a:pt x="66741" y="77114"/>
                  </a:cubicBezTo>
                  <a:lnTo>
                    <a:pt x="64979" y="70264"/>
                  </a:lnTo>
                  <a:cubicBezTo>
                    <a:pt x="66936" y="68698"/>
                    <a:pt x="68698" y="66936"/>
                    <a:pt x="70264" y="64979"/>
                  </a:cubicBezTo>
                  <a:lnTo>
                    <a:pt x="77114" y="66741"/>
                  </a:lnTo>
                  <a:cubicBezTo>
                    <a:pt x="78517" y="64718"/>
                    <a:pt x="79756" y="62565"/>
                    <a:pt x="80800" y="60282"/>
                  </a:cubicBezTo>
                  <a:lnTo>
                    <a:pt x="75874" y="55259"/>
                  </a:lnTo>
                  <a:cubicBezTo>
                    <a:pt x="76755" y="52943"/>
                    <a:pt x="77407" y="50529"/>
                    <a:pt x="77799" y="48050"/>
                  </a:cubicBezTo>
                  <a:lnTo>
                    <a:pt x="84616" y="46125"/>
                  </a:lnTo>
                  <a:cubicBezTo>
                    <a:pt x="84747" y="44885"/>
                    <a:pt x="84812" y="43646"/>
                    <a:pt x="84812" y="42406"/>
                  </a:cubicBezTo>
                  <a:cubicBezTo>
                    <a:pt x="84812" y="41167"/>
                    <a:pt x="84747" y="39927"/>
                    <a:pt x="84616" y="38688"/>
                  </a:cubicBezTo>
                  <a:lnTo>
                    <a:pt x="77799" y="36763"/>
                  </a:lnTo>
                  <a:cubicBezTo>
                    <a:pt x="77407" y="34284"/>
                    <a:pt x="76755" y="31870"/>
                    <a:pt x="75874" y="29554"/>
                  </a:cubicBezTo>
                  <a:lnTo>
                    <a:pt x="80800" y="24531"/>
                  </a:lnTo>
                  <a:cubicBezTo>
                    <a:pt x="79756" y="22247"/>
                    <a:pt x="78517" y="20094"/>
                    <a:pt x="77114" y="18072"/>
                  </a:cubicBezTo>
                  <a:lnTo>
                    <a:pt x="70264" y="19833"/>
                  </a:lnTo>
                  <a:cubicBezTo>
                    <a:pt x="68698" y="17876"/>
                    <a:pt x="66936" y="16115"/>
                    <a:pt x="64979" y="14549"/>
                  </a:cubicBezTo>
                  <a:lnTo>
                    <a:pt x="66741" y="7699"/>
                  </a:lnTo>
                  <a:cubicBezTo>
                    <a:pt x="64718" y="6296"/>
                    <a:pt x="62565" y="5057"/>
                    <a:pt x="60282" y="4013"/>
                  </a:cubicBezTo>
                  <a:lnTo>
                    <a:pt x="55259" y="8938"/>
                  </a:lnTo>
                  <a:cubicBezTo>
                    <a:pt x="52943" y="8058"/>
                    <a:pt x="50529" y="7405"/>
                    <a:pt x="48050" y="7014"/>
                  </a:cubicBezTo>
                  <a:lnTo>
                    <a:pt x="46125" y="196"/>
                  </a:lnTo>
                  <a:cubicBezTo>
                    <a:pt x="44885" y="66"/>
                    <a:pt x="43646" y="1"/>
                    <a:pt x="42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36;p54"/>
            <p:cNvSpPr/>
            <p:nvPr/>
          </p:nvSpPr>
          <p:spPr>
            <a:xfrm>
              <a:off x="7265719" y="1660368"/>
              <a:ext cx="237763" cy="237763"/>
            </a:xfrm>
            <a:custGeom>
              <a:avLst/>
              <a:gdLst/>
              <a:ahLst/>
              <a:cxnLst/>
              <a:rect l="l" t="t" r="r" b="b"/>
              <a:pathLst>
                <a:path w="19573" h="19573" extrusionOk="0">
                  <a:moveTo>
                    <a:pt x="9787" y="1"/>
                  </a:moveTo>
                  <a:lnTo>
                    <a:pt x="1" y="19573"/>
                  </a:lnTo>
                  <a:lnTo>
                    <a:pt x="19573" y="19573"/>
                  </a:lnTo>
                  <a:lnTo>
                    <a:pt x="9787" y="1"/>
                  </a:lnTo>
                  <a:close/>
                </a:path>
              </a:pathLst>
            </a:custGeom>
            <a:solidFill>
              <a:srgbClr val="DED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37;p54"/>
            <p:cNvSpPr/>
            <p:nvPr/>
          </p:nvSpPr>
          <p:spPr>
            <a:xfrm>
              <a:off x="7265719" y="1898118"/>
              <a:ext cx="237763" cy="673640"/>
            </a:xfrm>
            <a:custGeom>
              <a:avLst/>
              <a:gdLst/>
              <a:ahLst/>
              <a:cxnLst/>
              <a:rect l="l" t="t" r="r" b="b"/>
              <a:pathLst>
                <a:path w="19573" h="55455" extrusionOk="0">
                  <a:moveTo>
                    <a:pt x="1" y="1"/>
                  </a:moveTo>
                  <a:lnTo>
                    <a:pt x="1" y="55455"/>
                  </a:lnTo>
                  <a:lnTo>
                    <a:pt x="19573" y="35883"/>
                  </a:lnTo>
                  <a:lnTo>
                    <a:pt x="195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38;p54"/>
            <p:cNvSpPr/>
            <p:nvPr/>
          </p:nvSpPr>
          <p:spPr>
            <a:xfrm>
              <a:off x="6631716" y="1660368"/>
              <a:ext cx="396264" cy="515139"/>
            </a:xfrm>
            <a:custGeom>
              <a:avLst/>
              <a:gdLst/>
              <a:ahLst/>
              <a:cxnLst/>
              <a:rect l="l" t="t" r="r" b="b"/>
              <a:pathLst>
                <a:path w="32621" h="42407" extrusionOk="0">
                  <a:moveTo>
                    <a:pt x="16311" y="1"/>
                  </a:moveTo>
                  <a:lnTo>
                    <a:pt x="1" y="26097"/>
                  </a:lnTo>
                  <a:lnTo>
                    <a:pt x="9787" y="42407"/>
                  </a:lnTo>
                  <a:lnTo>
                    <a:pt x="22835" y="42407"/>
                  </a:lnTo>
                  <a:lnTo>
                    <a:pt x="32621" y="26097"/>
                  </a:lnTo>
                  <a:lnTo>
                    <a:pt x="16311" y="1"/>
                  </a:lnTo>
                  <a:close/>
                </a:path>
              </a:pathLst>
            </a:custGeom>
            <a:solidFill>
              <a:srgbClr val="DED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39;p54"/>
            <p:cNvSpPr/>
            <p:nvPr/>
          </p:nvSpPr>
          <p:spPr>
            <a:xfrm>
              <a:off x="6671342" y="2175494"/>
              <a:ext cx="317013" cy="922092"/>
            </a:xfrm>
            <a:custGeom>
              <a:avLst/>
              <a:gdLst/>
              <a:ahLst/>
              <a:cxnLst/>
              <a:rect l="l" t="t" r="r" b="b"/>
              <a:pathLst>
                <a:path w="26097" h="75908" extrusionOk="0">
                  <a:moveTo>
                    <a:pt x="6525" y="1"/>
                  </a:moveTo>
                  <a:lnTo>
                    <a:pt x="1" y="19573"/>
                  </a:lnTo>
                  <a:lnTo>
                    <a:pt x="5644" y="75907"/>
                  </a:lnTo>
                  <a:lnTo>
                    <a:pt x="22117" y="59434"/>
                  </a:lnTo>
                  <a:lnTo>
                    <a:pt x="26097" y="19573"/>
                  </a:lnTo>
                  <a:lnTo>
                    <a:pt x="195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40;p54"/>
            <p:cNvSpPr/>
            <p:nvPr/>
          </p:nvSpPr>
          <p:spPr>
            <a:xfrm>
              <a:off x="7820471" y="2928372"/>
              <a:ext cx="634014" cy="634014"/>
            </a:xfrm>
            <a:custGeom>
              <a:avLst/>
              <a:gdLst/>
              <a:ahLst/>
              <a:cxnLst/>
              <a:rect l="l" t="t" r="r" b="b"/>
              <a:pathLst>
                <a:path w="52193" h="52193" extrusionOk="0">
                  <a:moveTo>
                    <a:pt x="26096" y="0"/>
                  </a:moveTo>
                  <a:cubicBezTo>
                    <a:pt x="11678" y="0"/>
                    <a:pt x="0" y="11678"/>
                    <a:pt x="0" y="26096"/>
                  </a:cubicBezTo>
                  <a:cubicBezTo>
                    <a:pt x="0" y="40514"/>
                    <a:pt x="11678" y="52192"/>
                    <a:pt x="26096" y="52192"/>
                  </a:cubicBezTo>
                  <a:cubicBezTo>
                    <a:pt x="40514" y="52192"/>
                    <a:pt x="52192" y="40514"/>
                    <a:pt x="52192" y="26096"/>
                  </a:cubicBezTo>
                  <a:cubicBezTo>
                    <a:pt x="52192" y="11678"/>
                    <a:pt x="40514" y="0"/>
                    <a:pt x="2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41;p54"/>
            <p:cNvSpPr/>
            <p:nvPr/>
          </p:nvSpPr>
          <p:spPr>
            <a:xfrm>
              <a:off x="7899721" y="2928372"/>
              <a:ext cx="277388" cy="356638"/>
            </a:xfrm>
            <a:custGeom>
              <a:avLst/>
              <a:gdLst/>
              <a:ahLst/>
              <a:cxnLst/>
              <a:rect l="l" t="t" r="r" b="b"/>
              <a:pathLst>
                <a:path w="22835" h="29359" extrusionOk="0">
                  <a:moveTo>
                    <a:pt x="16310" y="0"/>
                  </a:moveTo>
                  <a:lnTo>
                    <a:pt x="16310" y="22834"/>
                  </a:lnTo>
                  <a:lnTo>
                    <a:pt x="0" y="22834"/>
                  </a:lnTo>
                  <a:lnTo>
                    <a:pt x="0" y="29358"/>
                  </a:lnTo>
                  <a:lnTo>
                    <a:pt x="22834" y="29358"/>
                  </a:lnTo>
                  <a:lnTo>
                    <a:pt x="22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42;p54"/>
            <p:cNvSpPr/>
            <p:nvPr/>
          </p:nvSpPr>
          <p:spPr>
            <a:xfrm>
              <a:off x="8058222" y="3166123"/>
              <a:ext cx="158513" cy="158513"/>
            </a:xfrm>
            <a:custGeom>
              <a:avLst/>
              <a:gdLst/>
              <a:ahLst/>
              <a:cxnLst/>
              <a:rect l="l" t="t" r="r" b="b"/>
              <a:pathLst>
                <a:path w="13049" h="13049" extrusionOk="0">
                  <a:moveTo>
                    <a:pt x="6524" y="0"/>
                  </a:moveTo>
                  <a:cubicBezTo>
                    <a:pt x="2936" y="0"/>
                    <a:pt x="0" y="2936"/>
                    <a:pt x="0" y="6524"/>
                  </a:cubicBezTo>
                  <a:cubicBezTo>
                    <a:pt x="0" y="10113"/>
                    <a:pt x="2936" y="13048"/>
                    <a:pt x="6524" y="13048"/>
                  </a:cubicBezTo>
                  <a:cubicBezTo>
                    <a:pt x="10113" y="13048"/>
                    <a:pt x="13048" y="10113"/>
                    <a:pt x="13048" y="6524"/>
                  </a:cubicBezTo>
                  <a:cubicBezTo>
                    <a:pt x="13048" y="2936"/>
                    <a:pt x="10113" y="0"/>
                    <a:pt x="6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43;p54"/>
            <p:cNvSpPr/>
            <p:nvPr/>
          </p:nvSpPr>
          <p:spPr>
            <a:xfrm>
              <a:off x="6790217" y="1660368"/>
              <a:ext cx="79262" cy="317013"/>
            </a:xfrm>
            <a:custGeom>
              <a:avLst/>
              <a:gdLst/>
              <a:ahLst/>
              <a:cxnLst/>
              <a:rect l="l" t="t" r="r" b="b"/>
              <a:pathLst>
                <a:path w="6525" h="26097" extrusionOk="0">
                  <a:moveTo>
                    <a:pt x="3263" y="1"/>
                  </a:moveTo>
                  <a:lnTo>
                    <a:pt x="1" y="5220"/>
                  </a:lnTo>
                  <a:lnTo>
                    <a:pt x="1" y="26097"/>
                  </a:lnTo>
                  <a:lnTo>
                    <a:pt x="6525" y="26097"/>
                  </a:lnTo>
                  <a:lnTo>
                    <a:pt x="6525" y="5220"/>
                  </a:lnTo>
                  <a:lnTo>
                    <a:pt x="32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44;p54"/>
            <p:cNvSpPr/>
            <p:nvPr/>
          </p:nvSpPr>
          <p:spPr>
            <a:xfrm>
              <a:off x="6841334" y="2939864"/>
              <a:ext cx="135141" cy="135129"/>
            </a:xfrm>
            <a:custGeom>
              <a:avLst/>
              <a:gdLst/>
              <a:ahLst/>
              <a:cxnLst/>
              <a:rect l="l" t="t" r="r" b="b"/>
              <a:pathLst>
                <a:path w="11125" h="11124" extrusionOk="0">
                  <a:moveTo>
                    <a:pt x="4600" y="0"/>
                  </a:moveTo>
                  <a:lnTo>
                    <a:pt x="1" y="4600"/>
                  </a:lnTo>
                  <a:lnTo>
                    <a:pt x="6525" y="11124"/>
                  </a:lnTo>
                  <a:lnTo>
                    <a:pt x="11124" y="6524"/>
                  </a:lnTo>
                  <a:lnTo>
                    <a:pt x="4600" y="0"/>
                  </a:lnTo>
                  <a:close/>
                </a:path>
              </a:pathLst>
            </a:custGeom>
            <a:solidFill>
              <a:srgbClr val="6F3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45;p54"/>
            <p:cNvSpPr/>
            <p:nvPr/>
          </p:nvSpPr>
          <p:spPr>
            <a:xfrm>
              <a:off x="6960209" y="2820988"/>
              <a:ext cx="135141" cy="135129"/>
            </a:xfrm>
            <a:custGeom>
              <a:avLst/>
              <a:gdLst/>
              <a:ahLst/>
              <a:cxnLst/>
              <a:rect l="l" t="t" r="r" b="b"/>
              <a:pathLst>
                <a:path w="11125" h="11124" extrusionOk="0">
                  <a:moveTo>
                    <a:pt x="4600" y="0"/>
                  </a:moveTo>
                  <a:lnTo>
                    <a:pt x="1" y="4632"/>
                  </a:lnTo>
                  <a:lnTo>
                    <a:pt x="6525" y="11124"/>
                  </a:lnTo>
                  <a:lnTo>
                    <a:pt x="11124" y="6524"/>
                  </a:lnTo>
                  <a:lnTo>
                    <a:pt x="4600" y="0"/>
                  </a:lnTo>
                  <a:close/>
                </a:path>
              </a:pathLst>
            </a:custGeom>
            <a:solidFill>
              <a:srgbClr val="6F3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46;p54"/>
            <p:cNvSpPr/>
            <p:nvPr/>
          </p:nvSpPr>
          <p:spPr>
            <a:xfrm>
              <a:off x="7079085" y="2702113"/>
              <a:ext cx="135141" cy="135530"/>
            </a:xfrm>
            <a:custGeom>
              <a:avLst/>
              <a:gdLst/>
              <a:ahLst/>
              <a:cxnLst/>
              <a:rect l="l" t="t" r="r" b="b"/>
              <a:pathLst>
                <a:path w="11125" h="11157" extrusionOk="0">
                  <a:moveTo>
                    <a:pt x="4600" y="1"/>
                  </a:moveTo>
                  <a:lnTo>
                    <a:pt x="1" y="4633"/>
                  </a:lnTo>
                  <a:lnTo>
                    <a:pt x="6525" y="11156"/>
                  </a:lnTo>
                  <a:lnTo>
                    <a:pt x="11124" y="6524"/>
                  </a:lnTo>
                  <a:lnTo>
                    <a:pt x="4600" y="1"/>
                  </a:lnTo>
                  <a:close/>
                </a:path>
              </a:pathLst>
            </a:custGeom>
            <a:solidFill>
              <a:srgbClr val="6F3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47;p54"/>
            <p:cNvSpPr/>
            <p:nvPr/>
          </p:nvSpPr>
          <p:spPr>
            <a:xfrm>
              <a:off x="7197960" y="2583237"/>
              <a:ext cx="135129" cy="135530"/>
            </a:xfrm>
            <a:custGeom>
              <a:avLst/>
              <a:gdLst/>
              <a:ahLst/>
              <a:cxnLst/>
              <a:rect l="l" t="t" r="r" b="b"/>
              <a:pathLst>
                <a:path w="11124" h="11157" extrusionOk="0">
                  <a:moveTo>
                    <a:pt x="4600" y="1"/>
                  </a:moveTo>
                  <a:lnTo>
                    <a:pt x="1" y="4633"/>
                  </a:lnTo>
                  <a:lnTo>
                    <a:pt x="6525" y="11157"/>
                  </a:lnTo>
                  <a:lnTo>
                    <a:pt x="11124" y="6525"/>
                  </a:lnTo>
                  <a:lnTo>
                    <a:pt x="4600" y="1"/>
                  </a:lnTo>
                  <a:close/>
                </a:path>
              </a:pathLst>
            </a:custGeom>
            <a:solidFill>
              <a:srgbClr val="6F3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48;p54"/>
            <p:cNvSpPr/>
            <p:nvPr/>
          </p:nvSpPr>
          <p:spPr>
            <a:xfrm>
              <a:off x="7316835" y="2464362"/>
              <a:ext cx="135129" cy="135530"/>
            </a:xfrm>
            <a:custGeom>
              <a:avLst/>
              <a:gdLst/>
              <a:ahLst/>
              <a:cxnLst/>
              <a:rect l="l" t="t" r="r" b="b"/>
              <a:pathLst>
                <a:path w="11124" h="11157" extrusionOk="0">
                  <a:moveTo>
                    <a:pt x="4600" y="1"/>
                  </a:moveTo>
                  <a:lnTo>
                    <a:pt x="1" y="4633"/>
                  </a:lnTo>
                  <a:lnTo>
                    <a:pt x="6525" y="11157"/>
                  </a:lnTo>
                  <a:lnTo>
                    <a:pt x="11124" y="6525"/>
                  </a:lnTo>
                  <a:lnTo>
                    <a:pt x="4600" y="1"/>
                  </a:lnTo>
                  <a:close/>
                </a:path>
              </a:pathLst>
            </a:custGeom>
            <a:solidFill>
              <a:srgbClr val="6F3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49;p54"/>
            <p:cNvSpPr/>
            <p:nvPr/>
          </p:nvSpPr>
          <p:spPr>
            <a:xfrm>
              <a:off x="7435711" y="2345487"/>
              <a:ext cx="135129" cy="135530"/>
            </a:xfrm>
            <a:custGeom>
              <a:avLst/>
              <a:gdLst/>
              <a:ahLst/>
              <a:cxnLst/>
              <a:rect l="l" t="t" r="r" b="b"/>
              <a:pathLst>
                <a:path w="11124" h="11157" extrusionOk="0">
                  <a:moveTo>
                    <a:pt x="4600" y="1"/>
                  </a:moveTo>
                  <a:lnTo>
                    <a:pt x="1" y="4633"/>
                  </a:lnTo>
                  <a:lnTo>
                    <a:pt x="6525" y="11157"/>
                  </a:lnTo>
                  <a:lnTo>
                    <a:pt x="11124" y="6525"/>
                  </a:lnTo>
                  <a:lnTo>
                    <a:pt x="4600" y="1"/>
                  </a:lnTo>
                  <a:close/>
                </a:path>
              </a:pathLst>
            </a:custGeom>
            <a:solidFill>
              <a:srgbClr val="6F3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50;p54"/>
            <p:cNvSpPr/>
            <p:nvPr/>
          </p:nvSpPr>
          <p:spPr>
            <a:xfrm>
              <a:off x="7554586" y="2226611"/>
              <a:ext cx="135129" cy="135530"/>
            </a:xfrm>
            <a:custGeom>
              <a:avLst/>
              <a:gdLst/>
              <a:ahLst/>
              <a:cxnLst/>
              <a:rect l="l" t="t" r="r" b="b"/>
              <a:pathLst>
                <a:path w="11124" h="11157" extrusionOk="0">
                  <a:moveTo>
                    <a:pt x="4600" y="1"/>
                  </a:moveTo>
                  <a:lnTo>
                    <a:pt x="1" y="4633"/>
                  </a:lnTo>
                  <a:lnTo>
                    <a:pt x="6524" y="11157"/>
                  </a:lnTo>
                  <a:lnTo>
                    <a:pt x="11124" y="6525"/>
                  </a:lnTo>
                  <a:lnTo>
                    <a:pt x="4600" y="1"/>
                  </a:lnTo>
                  <a:close/>
                </a:path>
              </a:pathLst>
            </a:custGeom>
            <a:solidFill>
              <a:srgbClr val="6F3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51;p54"/>
            <p:cNvSpPr/>
            <p:nvPr/>
          </p:nvSpPr>
          <p:spPr>
            <a:xfrm>
              <a:off x="6354340" y="3364249"/>
              <a:ext cx="79262" cy="79262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1" y="0"/>
                  </a:moveTo>
                  <a:lnTo>
                    <a:pt x="1" y="6524"/>
                  </a:lnTo>
                  <a:lnTo>
                    <a:pt x="6525" y="6524"/>
                  </a:lnTo>
                  <a:lnTo>
                    <a:pt x="6525" y="0"/>
                  </a:lnTo>
                  <a:close/>
                </a:path>
              </a:pathLst>
            </a:custGeom>
            <a:solidFill>
              <a:srgbClr val="1B9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52;p54"/>
            <p:cNvSpPr/>
            <p:nvPr/>
          </p:nvSpPr>
          <p:spPr>
            <a:xfrm>
              <a:off x="6512841" y="3364249"/>
              <a:ext cx="79262" cy="79262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1" y="0"/>
                  </a:moveTo>
                  <a:lnTo>
                    <a:pt x="1" y="6524"/>
                  </a:lnTo>
                  <a:lnTo>
                    <a:pt x="6525" y="6524"/>
                  </a:lnTo>
                  <a:lnTo>
                    <a:pt x="6525" y="0"/>
                  </a:lnTo>
                  <a:close/>
                </a:path>
              </a:pathLst>
            </a:custGeom>
            <a:solidFill>
              <a:srgbClr val="1B9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53;p54"/>
            <p:cNvSpPr/>
            <p:nvPr/>
          </p:nvSpPr>
          <p:spPr>
            <a:xfrm>
              <a:off x="6671342" y="3364249"/>
              <a:ext cx="79262" cy="79262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1" y="0"/>
                  </a:moveTo>
                  <a:lnTo>
                    <a:pt x="1" y="6524"/>
                  </a:lnTo>
                  <a:lnTo>
                    <a:pt x="6525" y="6524"/>
                  </a:lnTo>
                  <a:lnTo>
                    <a:pt x="6525" y="0"/>
                  </a:lnTo>
                  <a:close/>
                </a:path>
              </a:pathLst>
            </a:custGeom>
            <a:solidFill>
              <a:srgbClr val="1B9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961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Diagramme</a:t>
            </a:r>
            <a:r>
              <a:rPr lang="en-US" dirty="0"/>
              <a:t> de GANTT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8000" y="1239750"/>
            <a:ext cx="8147999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Law Center by Slidesgo">
  <a:themeElements>
    <a:clrScheme name="Simple Light">
      <a:dk1>
        <a:srgbClr val="F3F3F3"/>
      </a:dk1>
      <a:lt1>
        <a:srgbClr val="F7F2E2"/>
      </a:lt1>
      <a:dk2>
        <a:srgbClr val="E2D9C3"/>
      </a:dk2>
      <a:lt2>
        <a:srgbClr val="FFC200"/>
      </a:lt2>
      <a:accent1>
        <a:srgbClr val="F09800"/>
      </a:accent1>
      <a:accent2>
        <a:srgbClr val="953F2C"/>
      </a:accent2>
      <a:accent3>
        <a:srgbClr val="65251A"/>
      </a:accent3>
      <a:accent4>
        <a:srgbClr val="3C3F4E"/>
      </a:accent4>
      <a:accent5>
        <a:srgbClr val="333644"/>
      </a:accent5>
      <a:accent6>
        <a:srgbClr val="201F2F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266</Words>
  <Application>Microsoft Office PowerPoint</Application>
  <PresentationFormat>Affichage à l'écran (16:9)</PresentationFormat>
  <Paragraphs>78</Paragraphs>
  <Slides>21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Kirang Haerang</vt:lpstr>
      <vt:lpstr>Anton</vt:lpstr>
      <vt:lpstr>Arial</vt:lpstr>
      <vt:lpstr>Arvo</vt:lpstr>
      <vt:lpstr>Palanquin Dark</vt:lpstr>
      <vt:lpstr>Law Center by Slidesgo</vt:lpstr>
      <vt:lpstr>GESTION DES ACCIDENTS</vt:lpstr>
      <vt:lpstr>LE PLAN</vt:lpstr>
      <vt:lpstr>LE CONTEXTE GENERAL</vt:lpstr>
      <vt:lpstr>Accidents</vt:lpstr>
      <vt:lpstr>PROBLEMATIQUE</vt:lpstr>
      <vt:lpstr>Solutions Proposées</vt:lpstr>
      <vt:lpstr>Solutions Proposées</vt:lpstr>
      <vt:lpstr>ANALYSE &amp; CONCEPTION</vt:lpstr>
      <vt:lpstr>Diagramme de GANTT</vt:lpstr>
      <vt:lpstr>Diagramme de cas d’utilisation</vt:lpstr>
      <vt:lpstr>Diagramme de cas d’utilisation</vt:lpstr>
      <vt:lpstr>Diagramme de cas d’utilisation</vt:lpstr>
      <vt:lpstr>Diagramme de cas d’utilisation</vt:lpstr>
      <vt:lpstr>Présentation PowerPoint</vt:lpstr>
      <vt:lpstr>REALISATION</vt:lpstr>
      <vt:lpstr>REALISATION</vt:lpstr>
      <vt:lpstr>Technologies &amp; Frameworks</vt:lpstr>
      <vt:lpstr>ARCHITECTURE DE L’APPLICATION</vt:lpstr>
      <vt:lpstr>DEMONSTRATION</vt:lpstr>
      <vt:lpstr>CONCLUSION &amp; PERSPECTIVE</vt:lpstr>
      <vt:lpstr>NOTRE EQUIPE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DES ACCIDENTS</dc:title>
  <dc:creator>Youness Hourri</dc:creator>
  <cp:lastModifiedBy>Touzani Mohammed Salah</cp:lastModifiedBy>
  <cp:revision>118</cp:revision>
  <dcterms:modified xsi:type="dcterms:W3CDTF">2021-07-07T01:29:40Z</dcterms:modified>
</cp:coreProperties>
</file>